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7" r:id="rId5"/>
    <p:sldId id="260" r:id="rId6"/>
    <p:sldId id="268" r:id="rId7"/>
    <p:sldId id="261" r:id="rId8"/>
    <p:sldId id="262" r:id="rId9"/>
    <p:sldId id="269" r:id="rId10"/>
    <p:sldId id="263" r:id="rId11"/>
    <p:sldId id="264" r:id="rId12"/>
    <p:sldId id="270" r:id="rId13"/>
    <p:sldId id="265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88B793-876F-427C-97D3-4BB4A8EE7CF8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C11D046-CA65-424E-9E0B-9B10663AA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88B793-876F-427C-97D3-4BB4A8EE7CF8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11D046-CA65-424E-9E0B-9B10663AA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88B793-876F-427C-97D3-4BB4A8EE7CF8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11D046-CA65-424E-9E0B-9B10663AA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88B793-876F-427C-97D3-4BB4A8EE7CF8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11D046-CA65-424E-9E0B-9B10663AAC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88B793-876F-427C-97D3-4BB4A8EE7CF8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11D046-CA65-424E-9E0B-9B10663AAC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88B793-876F-427C-97D3-4BB4A8EE7CF8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11D046-CA65-424E-9E0B-9B10663AAC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88B793-876F-427C-97D3-4BB4A8EE7CF8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11D046-CA65-424E-9E0B-9B10663AA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88B793-876F-427C-97D3-4BB4A8EE7CF8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11D046-CA65-424E-9E0B-9B10663AAC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88B793-876F-427C-97D3-4BB4A8EE7CF8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11D046-CA65-424E-9E0B-9B10663AA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F88B793-876F-427C-97D3-4BB4A8EE7CF8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11D046-CA65-424E-9E0B-9B10663AA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88B793-876F-427C-97D3-4BB4A8EE7CF8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C11D046-CA65-424E-9E0B-9B10663AAC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F88B793-876F-427C-97D3-4BB4A8EE7CF8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C11D046-CA65-424E-9E0B-9B10663AA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008112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общеобразовательное учреждение Самарской области «Школа-интернат № 115 для обучающихся с ограниченными возможностями здоровья городского округа Самара»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908720"/>
            <a:ext cx="7772400" cy="5616624"/>
          </a:xfrm>
        </p:spPr>
        <p:txBody>
          <a:bodyPr>
            <a:normAutofit/>
          </a:bodyPr>
          <a:lstStyle/>
          <a:p>
            <a:pPr algn="ctr"/>
            <a:endParaRPr lang="ru-RU" b="1" dirty="0" smtClean="0">
              <a:latin typeface="Calibri Light" pitchFamily="34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Безопасность детей </a:t>
            </a:r>
            <a:endParaRPr lang="ru-RU" sz="5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воде</a:t>
            </a:r>
          </a:p>
          <a:p>
            <a:pPr algn="ctr"/>
            <a:endParaRPr lang="ru-RU" dirty="0" smtClean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Учитель-логопед: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Кудренко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Татьяна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Александровна</a:t>
            </a:r>
          </a:p>
          <a:p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г.о.Самара,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2020 г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s://pro100security.ru/wp-content/uploads/2017/07/noswim_0004-871x1024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404664"/>
            <a:ext cx="5112568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94515"/>
          </a:xfrm>
        </p:spPr>
        <p:txBody>
          <a:bodyPr>
            <a:normAutofit fontScale="92500" lnSpcReduction="10000"/>
          </a:bodyPr>
          <a:lstStyle/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Font typeface="+mj-lt"/>
              <a:buAutoNum type="arabicParenR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заплывать за ограждения, если они есть, а если нет, то плавать далеко от берега, где глубокое дно;</a:t>
            </a:r>
          </a:p>
          <a:p>
            <a:pPr marL="624078" lvl="0" indent="-514350">
              <a:buFont typeface="+mj-lt"/>
              <a:buAutoNum type="arabicParenR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прыгать в воду с лодок, мостиков, и других мест, не предназначенных для этого;</a:t>
            </a:r>
          </a:p>
          <a:p>
            <a:pPr marL="624078" lvl="0" indent="-514350">
              <a:buFont typeface="+mj-lt"/>
              <a:buAutoNum type="arabicParenR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 сильную жару сразу забегать в воду полностью, сначала ополоснитесь водой;</a:t>
            </a:r>
          </a:p>
          <a:p>
            <a:pPr marL="624078" lvl="0" indent="-514350">
              <a:buFont typeface="+mj-lt"/>
              <a:buAutoNum type="arabicParenR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купаться в непогоду – шторм, дождь и грозу;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Безопасный отдых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нельзя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94515"/>
          </a:xfrm>
        </p:spPr>
        <p:txBody>
          <a:bodyPr>
            <a:normAutofit fontScale="92500" lnSpcReduction="20000"/>
          </a:bodyPr>
          <a:lstStyle/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Font typeface="+mj-lt"/>
              <a:buAutoNum type="arabicParenR" startAt="5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плавать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 водоемах, где берег выложен плитами и камнями, на них растет мох и водоросли, которые скользят и не дают выбраться из воды;</a:t>
            </a:r>
          </a:p>
          <a:p>
            <a:pPr marL="624078" lvl="0" indent="-514350">
              <a:buFont typeface="+mj-lt"/>
              <a:buAutoNum type="arabicParenR" startAt="5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заплывать на середину на надувном матрасе или круге, так как такие средства используются только для купания возле берега;</a:t>
            </a:r>
          </a:p>
          <a:p>
            <a:pPr marL="624078" lvl="0" indent="-514350">
              <a:buFont typeface="+mj-lt"/>
              <a:buAutoNum type="arabicParenR" startAt="5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бороться, захватывать и удерживать товарищей под водой.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Безопасный отдых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воде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нельзя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»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795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https://pro100security.ru/wp-content/uploads/2017/07/pam_rod5-1024x72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6263" y="549275"/>
            <a:ext cx="7751474" cy="545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0072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ПОМНИТЕ:</a:t>
            </a:r>
          </a:p>
          <a:p>
            <a:pPr marL="87313" indent="22225" algn="ctr">
              <a:buNone/>
            </a:pP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облюдение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правил безопасности – это не проявление трусости, а наоборот, ответственное и серьезное отношение к жизни и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здоровью!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2050" name="Picture 2" descr="G:\utonu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358954"/>
            <a:ext cx="5760640" cy="3950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Купание доставляет огромную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радость,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взрослым, так и детям. Но, чтобы пребывание на воде было безопасным, и не случались трагедии, необходимо знать и соблюдать определенные предписания.</a:t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G:\Без названия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91" b="9587"/>
          <a:stretch/>
        </p:blipFill>
        <p:spPr bwMode="auto">
          <a:xfrm>
            <a:off x="1259632" y="2276872"/>
            <a:ext cx="6719519" cy="4352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Хороший 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пляж – залог 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безопасности!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s://pro100security.ru/wp-content/uploads/2017/07/IMG_4862-1024x682.jpg"/>
          <p:cNvPicPr>
            <a:picLocks noGrp="1"/>
          </p:cNvPicPr>
          <p:nvPr>
            <p:ph idx="1"/>
          </p:nvPr>
        </p:nvPicPr>
        <p:blipFill rotWithShape="1">
          <a:blip r:embed="rId2" cstate="print"/>
          <a:srcRect r="1517" b="29142"/>
          <a:stretch/>
        </p:blipFill>
        <p:spPr bwMode="auto">
          <a:xfrm>
            <a:off x="827584" y="1481138"/>
            <a:ext cx="7632848" cy="482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5818651"/>
          </a:xfrm>
        </p:spPr>
        <p:txBody>
          <a:bodyPr>
            <a:normAutofit/>
          </a:bodyPr>
          <a:lstStyle/>
          <a:p>
            <a:pPr marL="109728" lvl="0" indent="0" algn="ctr">
              <a:buNone/>
            </a:pP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выбрать водоем?</a:t>
            </a:r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Пляж должен находиться выше, чем места выпаса скота, промышленные предприятия, заводы и сельскохозяйственные угодья. Тогда сточные воды и загрязнения не попадут в место для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купания.</a:t>
            </a:r>
          </a:p>
          <a:p>
            <a:pPr lvl="0"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удобного и безопасного спуска, подъездов, специальных разрешающих табличек.</a:t>
            </a:r>
          </a:p>
          <a:p>
            <a:pPr lvl="0"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Ограничение в виде буйков.</a:t>
            </a:r>
          </a:p>
          <a:p>
            <a:pPr lvl="0"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дне водоема отсутствуют растения, мусор, коряги. Оно ровное с постепенным углублением, без уступов и глубоких впадин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522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5890659"/>
          </a:xfrm>
        </p:spPr>
        <p:txBody>
          <a:bodyPr>
            <a:normAutofit/>
          </a:bodyPr>
          <a:lstStyle/>
          <a:p>
            <a:pPr marL="109728" lvl="0" indent="0" algn="ctr">
              <a:buNone/>
            </a:pP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выбрать водоем? </a:t>
            </a:r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indent="0" algn="ctr">
              <a:buNone/>
            </a:pPr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дне водоема отсутствуют растения, мусор, коряги. Оно ровное с постепенным углублением, без уступов и глубоких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впадин.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Глубина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мест общего купания не более 150 см, для детей от 70 до 130 см.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Берег должен быть пологим, без обрывов, оборудованным затененными площадками с деревьями, кабинками для переодевания и туалетом.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соответствии с санитарными нормами на пляже должны располагаться фонтанчики с питьевой водой, а сточные воды должны быть удалены при помощи канализационной системы.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5818651"/>
          </a:xfrm>
        </p:spPr>
        <p:txBody>
          <a:bodyPr>
            <a:normAutofit lnSpcReduction="10000"/>
          </a:bodyPr>
          <a:lstStyle/>
          <a:p>
            <a:pPr marL="109728" lvl="0" indent="0" algn="ctr">
              <a:buClr>
                <a:srgbClr val="2DA2BF"/>
              </a:buClr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выбрать водоем? </a:t>
            </a:r>
          </a:p>
          <a:p>
            <a:pPr lvl="0">
              <a:buFont typeface="Wingdings" pitchFamily="2" charset="2"/>
              <a:buChar char="v"/>
            </a:pP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мусорных баков.</a:t>
            </a:r>
          </a:p>
          <a:p>
            <a:pPr lvl="0"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Ежедневно работники должны убирать от мусора берег, дезинфицировать и чистить туалеты, раздевалки. Уборку проводят до начала работы пляжа – до 8 часов утра и в дневное время.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Ежегодно пляж обновляют, на него завозят чистый песок, гальку, выкапывают сорные растения, рыхлят берег, чистят дно.</a:t>
            </a:r>
          </a:p>
          <a:p>
            <a:pPr lvl="0"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Должна быть обеспечена безопасность отдыхающих. Для этого на пляже есть инструктор-спасатель, огнетушители, спасательные круги, аптечка.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8370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71420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Calibri Light" pitchFamily="34" charset="0"/>
              </a:rPr>
              <a:t>За несовершеннолетних детей несут ответственность их родители. </a:t>
            </a:r>
            <a:endParaRPr lang="ru-RU" dirty="0">
              <a:solidFill>
                <a:srgbClr val="FF0000"/>
              </a:solidFill>
              <a:latin typeface="Calibri Light" pitchFamily="34" charset="0"/>
            </a:endParaRPr>
          </a:p>
        </p:txBody>
      </p:sp>
      <p:pic>
        <p:nvPicPr>
          <p:cNvPr id="4" name="Содержимое 3" descr="https://pro100security.ru/wp-content/uploads/2017/07/swim-lessons-1024x678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132856"/>
            <a:ext cx="6835671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5818651"/>
          </a:xfrm>
        </p:spPr>
        <p:txBody>
          <a:bodyPr>
            <a:normAutofit/>
          </a:bodyPr>
          <a:lstStyle/>
          <a:p>
            <a:pPr lvl="0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ClrTx/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Правила купания: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последнего приема пищи должно пройти более 1,5 часов, а лучше двух.</a:t>
            </a:r>
          </a:p>
          <a:p>
            <a:pPr lvl="0">
              <a:buClrTx/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холодной, менее 16 градусов тепла воде плавать нельзя..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Начинать водные процедуры следует с 10 минут, и увеличивать время постепенно.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Купайтесь на оборудованных пляжах – это не только безопасность, но и комфорт. </a:t>
            </a:r>
          </a:p>
          <a:p>
            <a:pPr marL="109728" indent="0">
              <a:buNone/>
            </a:pPr>
            <a:endParaRPr lang="ru-RU" sz="2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5818651"/>
          </a:xfrm>
        </p:spPr>
        <p:txBody>
          <a:bodyPr>
            <a:normAutofit/>
          </a:bodyPr>
          <a:lstStyle/>
          <a:p>
            <a:pPr lvl="0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lvl="0" indent="0" algn="ctr">
              <a:buClrTx/>
              <a:buNone/>
            </a:pP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Правила купания: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Немаловажную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роль играет присутствие инструктора-спасателя. 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заплывайте за буйки, не удаляйтесь на середину водоема. Для детей безопасным будет место возле берега.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пляж всегда берите с собой головной убор и зонт от солнца.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вы не умеете плавать, то купайтесь возле берега со специальными средствами – налокотники, плавательный круг и так далее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73354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81</TotalTime>
  <Words>545</Words>
  <Application>Microsoft Office PowerPoint</Application>
  <PresentationFormat>Экран (4:3)</PresentationFormat>
  <Paragraphs>59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Государственное бюджетное общеобразовательное учреждение Самарской области «Школа-интернат № 115 для обучающихся с ограниченными возможностями здоровья городского округа Самара» </vt:lpstr>
      <vt:lpstr>Купание доставляет огромную радость, как взрослым, так и детям. Но, чтобы пребывание на воде было безопасным, и не случались трагедии, необходимо знать и соблюдать определенные предписания. </vt:lpstr>
      <vt:lpstr>  Хороший пляж – залог безопасности! </vt:lpstr>
      <vt:lpstr>Презентация PowerPoint</vt:lpstr>
      <vt:lpstr>Презентация PowerPoint</vt:lpstr>
      <vt:lpstr>Презентация PowerPoint</vt:lpstr>
      <vt:lpstr>За несовершеннолетних детей несут ответственность их родители. </vt:lpstr>
      <vt:lpstr>Презентация PowerPoint</vt:lpstr>
      <vt:lpstr>Презентация PowerPoint</vt:lpstr>
      <vt:lpstr>  </vt:lpstr>
      <vt:lpstr>Безопасный отдых на воде « 7 нельзя »</vt:lpstr>
      <vt:lpstr>Безопасный отдых на воде « 7 нельзя »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19</cp:revision>
  <dcterms:created xsi:type="dcterms:W3CDTF">2020-04-20T06:48:37Z</dcterms:created>
  <dcterms:modified xsi:type="dcterms:W3CDTF">2020-06-05T09:12:57Z</dcterms:modified>
</cp:coreProperties>
</file>