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1482" r:id="rId2"/>
    <p:sldId id="1467" r:id="rId3"/>
    <p:sldId id="1445" r:id="rId4"/>
    <p:sldId id="921" r:id="rId5"/>
    <p:sldId id="1447" r:id="rId6"/>
    <p:sldId id="1448" r:id="rId7"/>
    <p:sldId id="1472" r:id="rId8"/>
    <p:sldId id="1468" r:id="rId9"/>
    <p:sldId id="1475" r:id="rId10"/>
    <p:sldId id="1450" r:id="rId11"/>
    <p:sldId id="1484" r:id="rId12"/>
    <p:sldId id="1483" r:id="rId13"/>
    <p:sldId id="1476" r:id="rId14"/>
    <p:sldId id="1458" r:id="rId15"/>
    <p:sldId id="1455" r:id="rId16"/>
    <p:sldId id="1477" r:id="rId17"/>
    <p:sldId id="1478" r:id="rId18"/>
    <p:sldId id="1479" r:id="rId19"/>
    <p:sldId id="1490" r:id="rId20"/>
    <p:sldId id="1491" r:id="rId21"/>
    <p:sldId id="1474" r:id="rId22"/>
    <p:sldId id="1492" r:id="rId23"/>
    <p:sldId id="1489" r:id="rId24"/>
    <p:sldId id="1471" r:id="rId25"/>
    <p:sldId id="146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94" autoAdjust="0"/>
    <p:restoredTop sz="92559" autoAdjust="0"/>
  </p:normalViewPr>
  <p:slideViewPr>
    <p:cSldViewPr>
      <p:cViewPr>
        <p:scale>
          <a:sx n="73" d="100"/>
          <a:sy n="73" d="100"/>
        </p:scale>
        <p:origin x="-834" y="-726"/>
      </p:cViewPr>
      <p:guideLst>
        <p:guide orient="horz" pos="2160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6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39661708953049E-2"/>
          <c:y val="0.12301587301587301"/>
          <c:w val="0.90849737532808394"/>
          <c:h val="0.784927509061367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Распреление  обучающихся по годам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60000"/>
                  </a:schemeClr>
                </a:gs>
                <a:gs pos="33000">
                  <a:schemeClr val="accent2">
                    <a:tint val="86500"/>
                  </a:schemeClr>
                </a:gs>
                <a:gs pos="46750">
                  <a:schemeClr val="accent2">
                    <a:tint val="71000"/>
                    <a:satMod val="112000"/>
                  </a:schemeClr>
                </a:gs>
                <a:gs pos="53000">
                  <a:schemeClr val="accent2">
                    <a:tint val="71000"/>
                    <a:satMod val="112000"/>
                  </a:schemeClr>
                </a:gs>
                <a:gs pos="68000">
                  <a:schemeClr val="accent2">
                    <a:tint val="86000"/>
                  </a:schemeClr>
                </a:gs>
                <a:gs pos="100000">
                  <a:schemeClr val="accent2">
                    <a:shade val="60000"/>
                  </a:schemeClr>
                </a:gs>
              </a:gsLst>
              <a:lin ang="8350000" scaled="1"/>
            </a:gra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60000"/>
                    </a:schemeClr>
                  </a:gs>
                  <a:gs pos="33000">
                    <a:schemeClr val="accent2">
                      <a:tint val="86500"/>
                    </a:schemeClr>
                  </a:gs>
                  <a:gs pos="46750">
                    <a:schemeClr val="accent2">
                      <a:tint val="71000"/>
                      <a:satMod val="112000"/>
                    </a:schemeClr>
                  </a:gs>
                  <a:gs pos="53000">
                    <a:schemeClr val="accent2">
                      <a:tint val="71000"/>
                      <a:satMod val="112000"/>
                    </a:schemeClr>
                  </a:gs>
                  <a:gs pos="68000">
                    <a:schemeClr val="accent2">
                      <a:tint val="86000"/>
                    </a:schemeClr>
                  </a:gs>
                  <a:gs pos="100000">
                    <a:schemeClr val="accent2">
                      <a:shade val="60000"/>
                    </a:schemeClr>
                  </a:gs>
                </a:gsLst>
                <a:lin ang="8350000" scaled="1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F5-4F4D-B09B-76E5644E0D0F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60000"/>
                    </a:schemeClr>
                  </a:gs>
                  <a:gs pos="33000">
                    <a:schemeClr val="accent2">
                      <a:tint val="86500"/>
                    </a:schemeClr>
                  </a:gs>
                  <a:gs pos="46750">
                    <a:schemeClr val="accent2">
                      <a:tint val="71000"/>
                      <a:satMod val="112000"/>
                    </a:schemeClr>
                  </a:gs>
                  <a:gs pos="53000">
                    <a:schemeClr val="accent2">
                      <a:tint val="71000"/>
                      <a:satMod val="112000"/>
                    </a:schemeClr>
                  </a:gs>
                  <a:gs pos="68000">
                    <a:schemeClr val="accent2">
                      <a:tint val="86000"/>
                    </a:schemeClr>
                  </a:gs>
                  <a:gs pos="100000">
                    <a:schemeClr val="accent2">
                      <a:shade val="60000"/>
                    </a:schemeClr>
                  </a:gs>
                </a:gsLst>
                <a:lin ang="8350000" scaled="1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F5-4F4D-B09B-76E5644E0D0F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60000"/>
                    </a:schemeClr>
                  </a:gs>
                  <a:gs pos="33000">
                    <a:schemeClr val="accent2">
                      <a:tint val="86500"/>
                    </a:schemeClr>
                  </a:gs>
                  <a:gs pos="46750">
                    <a:schemeClr val="accent2">
                      <a:tint val="71000"/>
                      <a:satMod val="112000"/>
                    </a:schemeClr>
                  </a:gs>
                  <a:gs pos="53000">
                    <a:schemeClr val="accent2">
                      <a:tint val="71000"/>
                      <a:satMod val="112000"/>
                    </a:schemeClr>
                  </a:gs>
                  <a:gs pos="68000">
                    <a:schemeClr val="accent2">
                      <a:tint val="86000"/>
                    </a:schemeClr>
                  </a:gs>
                  <a:gs pos="100000">
                    <a:schemeClr val="accent2">
                      <a:shade val="60000"/>
                    </a:schemeClr>
                  </a:gs>
                </a:gsLst>
                <a:lin ang="8350000" scaled="1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3F5-4F4D-B09B-76E5644E0D0F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60000"/>
                    </a:schemeClr>
                  </a:gs>
                  <a:gs pos="33000">
                    <a:schemeClr val="accent2">
                      <a:tint val="86500"/>
                    </a:schemeClr>
                  </a:gs>
                  <a:gs pos="46750">
                    <a:schemeClr val="accent2">
                      <a:tint val="71000"/>
                      <a:satMod val="112000"/>
                    </a:schemeClr>
                  </a:gs>
                  <a:gs pos="53000">
                    <a:schemeClr val="accent2">
                      <a:tint val="71000"/>
                      <a:satMod val="112000"/>
                    </a:schemeClr>
                  </a:gs>
                  <a:gs pos="68000">
                    <a:schemeClr val="accent2">
                      <a:tint val="86000"/>
                    </a:schemeClr>
                  </a:gs>
                  <a:gs pos="100000">
                    <a:schemeClr val="accent2">
                      <a:shade val="60000"/>
                    </a:schemeClr>
                  </a:gs>
                </a:gsLst>
                <a:lin ang="8350000" scaled="1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3F5-4F4D-B09B-76E5644E0D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Лист1!$A$2:$A$7</c:f>
              <c:strCache>
                <c:ptCount val="6"/>
                <c:pt idx="0">
                  <c:v>2015-2016 уч.г.</c:v>
                </c:pt>
                <c:pt idx="1">
                  <c:v>2016-2017 уч.г.</c:v>
                </c:pt>
                <c:pt idx="2">
                  <c:v>2017-2018 уч.г.</c:v>
                </c:pt>
                <c:pt idx="3">
                  <c:v>2018-2019 уч.г.</c:v>
                </c:pt>
                <c:pt idx="4">
                  <c:v>2019-2020 уч.г.</c:v>
                </c:pt>
                <c:pt idx="5">
                  <c:v>2020-2021 уч.г.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224</c:v>
                </c:pt>
                <c:pt idx="1">
                  <c:v>416</c:v>
                </c:pt>
                <c:pt idx="2">
                  <c:v>450</c:v>
                </c:pt>
                <c:pt idx="3">
                  <c:v>478</c:v>
                </c:pt>
                <c:pt idx="4">
                  <c:v>582</c:v>
                </c:pt>
                <c:pt idx="5">
                  <c:v>616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3F5-4F4D-B09B-76E5644E0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2724736"/>
        <c:axId val="43693184"/>
      </c:barChart>
      <c:catAx>
        <c:axId val="4272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693184"/>
        <c:crosses val="autoZero"/>
        <c:auto val="1"/>
        <c:lblAlgn val="ctr"/>
        <c:lblOffset val="100"/>
        <c:noMultiLvlLbl val="0"/>
      </c:catAx>
      <c:valAx>
        <c:axId val="4369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72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solidFill>
        <a:srgbClr val="7030A0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943040516865654E-2"/>
          <c:y val="0.10374229691215188"/>
          <c:w val="0.83236142260139589"/>
          <c:h val="0.792515406175696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A58-48A4-95A2-88AFF115F851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A58-48A4-95A2-88AFF115F851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A58-48A4-95A2-88AFF115F851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70D-4D1F-80C6-87520A05637B}"/>
              </c:ext>
            </c:extLst>
          </c:dPt>
          <c:dLbls>
            <c:dLbl>
              <c:idx val="0"/>
              <c:layout>
                <c:manualLayout>
                  <c:x val="1.9805610236220472E-2"/>
                  <c:y val="-4.61857892763404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2017-2018</a:t>
                    </a:r>
                    <a:r>
                      <a:rPr lang="en-US" baseline="0" dirty="0"/>
                      <a:t>; 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46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58-48A4-95A2-88AFF115F851}"/>
                </c:ext>
              </c:extLst>
            </c:dLbl>
            <c:dLbl>
              <c:idx val="1"/>
              <c:layout>
                <c:manualLayout>
                  <c:x val="5.9865145678222653E-2"/>
                  <c:y val="-3.62941101434487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2018-2019</a:t>
                    </a:r>
                    <a:r>
                      <a:rPr lang="en-US" baseline="0" dirty="0"/>
                      <a:t>; 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64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58-48A4-95A2-88AFF115F851}"/>
                </c:ext>
              </c:extLst>
            </c:dLbl>
            <c:dLbl>
              <c:idx val="2"/>
              <c:layout>
                <c:manualLayout>
                  <c:x val="-0.17074441688529485"/>
                  <c:y val="-0.138370303064128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2019-2020; 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78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876656139452395"/>
                      <c:h val="0.14688666685635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A58-48A4-95A2-88AFF115F851}"/>
                </c:ext>
              </c:extLst>
            </c:dLbl>
            <c:dLbl>
              <c:idx val="3"/>
              <c:layout>
                <c:manualLayout>
                  <c:x val="-3.1641836275617341E-2"/>
                  <c:y val="-7.63399792745653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2020-2021</a:t>
                    </a:r>
                    <a:r>
                      <a:rPr lang="en-US" baseline="0" dirty="0"/>
                      <a:t>; </a:t>
                    </a:r>
                  </a:p>
                  <a:p>
                    <a:r>
                      <a:rPr lang="en-US" baseline="0" dirty="0"/>
                      <a:t>91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0D-4D1F-80C6-87520A0563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2017-2018 уч.г.</c:v>
                </c:pt>
                <c:pt idx="1">
                  <c:v>2018-2019 уч.г.</c:v>
                </c:pt>
                <c:pt idx="2">
                  <c:v>2019-2020 уч.г.</c:v>
                </c:pt>
                <c:pt idx="3">
                  <c:v>2020-2021уч.г.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</c:v>
                </c:pt>
                <c:pt idx="1">
                  <c:v>64</c:v>
                </c:pt>
                <c:pt idx="2">
                  <c:v>78</c:v>
                </c:pt>
                <c:pt idx="3">
                  <c:v>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A58-48A4-95A2-88AFF115F851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2">
            <a:lumMod val="5000"/>
            <a:lumOff val="95000"/>
          </a:schemeClr>
        </a:gs>
        <a:gs pos="100000">
          <a:schemeClr val="accent2">
            <a:lumMod val="45000"/>
            <a:lumOff val="55000"/>
          </a:schemeClr>
        </a:gs>
        <a:gs pos="100000">
          <a:schemeClr val="accent2">
            <a:lumMod val="45000"/>
            <a:lumOff val="55000"/>
          </a:schemeClr>
        </a:gs>
        <a:gs pos="100000">
          <a:schemeClr val="accent2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accent5">
          <a:lumMod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926440972161501E-2"/>
          <c:y val="0.19283367147215597"/>
          <c:w val="0.88595997375328084"/>
          <c:h val="0.632556102362204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30</c:v>
                </c:pt>
                <c:pt idx="2">
                  <c:v>10</c:v>
                </c:pt>
                <c:pt idx="3">
                  <c:v>15</c:v>
                </c:pt>
                <c:pt idx="4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09-46DE-8B97-0025A4532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713920"/>
        <c:axId val="52384896"/>
      </c:barChart>
      <c:catAx>
        <c:axId val="13971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384896"/>
        <c:crosses val="autoZero"/>
        <c:auto val="1"/>
        <c:lblAlgn val="ctr"/>
        <c:lblOffset val="100"/>
        <c:noMultiLvlLbl val="0"/>
      </c:catAx>
      <c:valAx>
        <c:axId val="5238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71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2">
            <a:lumMod val="5000"/>
            <a:lumOff val="95000"/>
          </a:schemeClr>
        </a:gs>
        <a:gs pos="74000">
          <a:schemeClr val="accent2">
            <a:lumMod val="45000"/>
            <a:lumOff val="55000"/>
          </a:schemeClr>
        </a:gs>
        <a:gs pos="83000">
          <a:schemeClr val="accent2">
            <a:lumMod val="45000"/>
            <a:lumOff val="55000"/>
          </a:schemeClr>
        </a:gs>
        <a:gs pos="100000">
          <a:schemeClr val="accent2">
            <a:lumMod val="30000"/>
            <a:lumOff val="70000"/>
          </a:schemeClr>
        </a:gs>
      </a:gsLst>
      <a:lin ang="5400000" scaled="1"/>
      <a:tileRect/>
    </a:gradFill>
    <a:ln>
      <a:solidFill>
        <a:srgbClr val="C00000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25E7CE-3A8B-1F4E-8AFD-505CA006AF6C}" type="doc">
      <dgm:prSet loTypeId="urn:microsoft.com/office/officeart/2005/8/layout/cycle4#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CA29DB-DC71-8346-92AB-3FD54390CA58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1</a:t>
          </a:r>
        </a:p>
      </dgm:t>
    </dgm:pt>
    <dgm:pt modelId="{F77BDD57-EE22-E84B-8191-549C1C33BC8F}" type="parTrans" cxnId="{D9088088-0D78-9E48-B61D-89EB3BC73E70}">
      <dgm:prSet/>
      <dgm:spPr/>
      <dgm:t>
        <a:bodyPr/>
        <a:lstStyle/>
        <a:p>
          <a:endParaRPr lang="ru-RU"/>
        </a:p>
      </dgm:t>
    </dgm:pt>
    <dgm:pt modelId="{BA9104CD-A229-D443-904D-CB0DFF8F7754}" type="sibTrans" cxnId="{D9088088-0D78-9E48-B61D-89EB3BC73E70}">
      <dgm:prSet/>
      <dgm:spPr/>
      <dgm:t>
        <a:bodyPr/>
        <a:lstStyle/>
        <a:p>
          <a:endParaRPr lang="ru-RU"/>
        </a:p>
      </dgm:t>
    </dgm:pt>
    <dgm:pt modelId="{D5C4CD3D-0DEC-224F-9B5D-13DA43B954E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3</a:t>
          </a:r>
        </a:p>
      </dgm:t>
    </dgm:pt>
    <dgm:pt modelId="{F4EC4D8D-AD64-6B4B-9688-9F713A881F81}" type="parTrans" cxnId="{08C104A0-DDB7-D94B-AE7F-76DFF1B079E4}">
      <dgm:prSet/>
      <dgm:spPr/>
      <dgm:t>
        <a:bodyPr/>
        <a:lstStyle/>
        <a:p>
          <a:endParaRPr lang="ru-RU"/>
        </a:p>
      </dgm:t>
    </dgm:pt>
    <dgm:pt modelId="{C0CBE5BB-2BF3-3540-BA7B-26F5AADA319F}" type="sibTrans" cxnId="{08C104A0-DDB7-D94B-AE7F-76DFF1B079E4}">
      <dgm:prSet/>
      <dgm:spPr/>
      <dgm:t>
        <a:bodyPr/>
        <a:lstStyle/>
        <a:p>
          <a:endParaRPr lang="ru-RU"/>
        </a:p>
      </dgm:t>
    </dgm:pt>
    <dgm:pt modelId="{36FA8021-E532-5545-9B98-9EFA63719833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600" b="1" dirty="0">
              <a:solidFill>
                <a:schemeClr val="accent2">
                  <a:lumMod val="75000"/>
                </a:schemeClr>
              </a:solidFill>
            </a:rPr>
            <a:t>Создание материально-технической базы для обеспечения деятельности по  комплексному сопровождению детей с РАС</a:t>
          </a:r>
        </a:p>
      </dgm:t>
    </dgm:pt>
    <dgm:pt modelId="{2CDC27E0-4577-3B4E-AEB7-548DB16A36A6}" type="parTrans" cxnId="{CD3A2E42-E3ED-FD40-9D59-F526263FDBC8}">
      <dgm:prSet/>
      <dgm:spPr/>
      <dgm:t>
        <a:bodyPr/>
        <a:lstStyle/>
        <a:p>
          <a:endParaRPr lang="ru-RU"/>
        </a:p>
      </dgm:t>
    </dgm:pt>
    <dgm:pt modelId="{BD913960-7054-1F44-8D13-FAD0FDE1DB93}" type="sibTrans" cxnId="{CD3A2E42-E3ED-FD40-9D59-F526263FDBC8}">
      <dgm:prSet/>
      <dgm:spPr/>
      <dgm:t>
        <a:bodyPr/>
        <a:lstStyle/>
        <a:p>
          <a:endParaRPr lang="ru-RU"/>
        </a:p>
      </dgm:t>
    </dgm:pt>
    <dgm:pt modelId="{E4965E4F-153E-4A4D-9CDC-B1A8019412A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600" b="1" dirty="0">
              <a:solidFill>
                <a:schemeClr val="accent2">
                  <a:lumMod val="75000"/>
                </a:schemeClr>
              </a:solidFill>
            </a:rPr>
            <a:t>Обучение педагогов, специалистов методам продуктивной деятельности, применяемыми при комплексном сопровождении детей с РАС</a:t>
          </a:r>
        </a:p>
      </dgm:t>
    </dgm:pt>
    <dgm:pt modelId="{8A721BB9-61E4-A340-8155-43862C1A1C98}" type="sibTrans" cxnId="{F4726B1C-5753-0F41-8FD9-B6D3F3AB612E}">
      <dgm:prSet/>
      <dgm:spPr/>
      <dgm:t>
        <a:bodyPr/>
        <a:lstStyle/>
        <a:p>
          <a:endParaRPr lang="ru-RU"/>
        </a:p>
      </dgm:t>
    </dgm:pt>
    <dgm:pt modelId="{513787B8-44B6-FC40-A874-8AF687AAE10F}" type="parTrans" cxnId="{F4726B1C-5753-0F41-8FD9-B6D3F3AB612E}">
      <dgm:prSet/>
      <dgm:spPr/>
      <dgm:t>
        <a:bodyPr/>
        <a:lstStyle/>
        <a:p>
          <a:endParaRPr lang="ru-RU"/>
        </a:p>
      </dgm:t>
    </dgm:pt>
    <dgm:pt modelId="{F9075A68-61CC-4C45-8890-B0A9653AB46E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2</a:t>
          </a:r>
        </a:p>
      </dgm:t>
    </dgm:pt>
    <dgm:pt modelId="{BD1C6673-23FF-6D4B-AC43-C98B2C6AB143}" type="sibTrans" cxnId="{1DCC042F-D028-A84A-8C03-F166BDA28D09}">
      <dgm:prSet/>
      <dgm:spPr/>
      <dgm:t>
        <a:bodyPr/>
        <a:lstStyle/>
        <a:p>
          <a:endParaRPr lang="ru-RU"/>
        </a:p>
      </dgm:t>
    </dgm:pt>
    <dgm:pt modelId="{E09BD074-3142-C240-8405-4BD5E943BF0B}" type="parTrans" cxnId="{1DCC042F-D028-A84A-8C03-F166BDA28D09}">
      <dgm:prSet/>
      <dgm:spPr/>
      <dgm:t>
        <a:bodyPr/>
        <a:lstStyle/>
        <a:p>
          <a:endParaRPr lang="ru-RU"/>
        </a:p>
      </dgm:t>
    </dgm:pt>
    <dgm:pt modelId="{77D159DB-3081-AB41-923F-D1F2680893E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ru-RU" sz="1600" b="1" dirty="0">
              <a:solidFill>
                <a:schemeClr val="accent2">
                  <a:lumMod val="75000"/>
                </a:schemeClr>
              </a:solidFill>
            </a:rPr>
            <a:t>Разработка программно-методического обеспечения системы комплексного сопровождения детей с РАС  </a:t>
          </a:r>
        </a:p>
      </dgm:t>
    </dgm:pt>
    <dgm:pt modelId="{837C243B-6CC7-0F42-A1B1-918B7647E978}" type="sibTrans" cxnId="{86E8F391-7A79-3143-B602-64EB995C75C9}">
      <dgm:prSet/>
      <dgm:spPr/>
      <dgm:t>
        <a:bodyPr/>
        <a:lstStyle/>
        <a:p>
          <a:endParaRPr lang="ru-RU"/>
        </a:p>
      </dgm:t>
    </dgm:pt>
    <dgm:pt modelId="{6C0ED809-88E9-6649-BF05-95889E6E7F1A}" type="parTrans" cxnId="{86E8F391-7A79-3143-B602-64EB995C75C9}">
      <dgm:prSet/>
      <dgm:spPr/>
      <dgm:t>
        <a:bodyPr/>
        <a:lstStyle/>
        <a:p>
          <a:endParaRPr lang="ru-RU"/>
        </a:p>
      </dgm:t>
    </dgm:pt>
    <dgm:pt modelId="{7181C654-5325-804F-83C3-09EFBDCA11F4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4</a:t>
          </a:r>
          <a:r>
            <a:rPr lang="ru-RU" dirty="0"/>
            <a:t> </a:t>
          </a:r>
        </a:p>
      </dgm:t>
    </dgm:pt>
    <dgm:pt modelId="{58E07873-F3B3-FF44-91C9-F6EAC0B7EFC1}" type="sibTrans" cxnId="{65043B30-89C7-9F45-9265-E09D0A786E17}">
      <dgm:prSet/>
      <dgm:spPr/>
      <dgm:t>
        <a:bodyPr/>
        <a:lstStyle/>
        <a:p>
          <a:endParaRPr lang="ru-RU"/>
        </a:p>
      </dgm:t>
    </dgm:pt>
    <dgm:pt modelId="{3593EFC3-F6D4-C74A-BDFC-E4E4FE8BEDE6}" type="parTrans" cxnId="{65043B30-89C7-9F45-9265-E09D0A786E17}">
      <dgm:prSet/>
      <dgm:spPr/>
      <dgm:t>
        <a:bodyPr/>
        <a:lstStyle/>
        <a:p>
          <a:endParaRPr lang="ru-RU"/>
        </a:p>
      </dgm:t>
    </dgm:pt>
    <dgm:pt modelId="{01CBE064-F336-6143-AE2A-8ABF0A56D6F9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r"/>
          <a:r>
            <a:rPr lang="ru-RU" sz="1600" b="1" dirty="0">
              <a:solidFill>
                <a:schemeClr val="accent2">
                  <a:lumMod val="75000"/>
                </a:schemeClr>
              </a:solidFill>
            </a:rPr>
            <a:t>Информирование и просвещение родителей с РАС в т.ч. поведение семинаров, практикумов </a:t>
          </a:r>
        </a:p>
      </dgm:t>
    </dgm:pt>
    <dgm:pt modelId="{C0077219-DF3A-3345-98A9-880890A215A1}" type="sibTrans" cxnId="{5F891B69-DA3C-A94D-A13D-A130EC60A84D}">
      <dgm:prSet/>
      <dgm:spPr/>
      <dgm:t>
        <a:bodyPr/>
        <a:lstStyle/>
        <a:p>
          <a:endParaRPr lang="ru-RU"/>
        </a:p>
      </dgm:t>
    </dgm:pt>
    <dgm:pt modelId="{A8A4C586-B312-1B4A-A18A-2D39AFDFB4AB}" type="parTrans" cxnId="{5F891B69-DA3C-A94D-A13D-A130EC60A84D}">
      <dgm:prSet/>
      <dgm:spPr/>
      <dgm:t>
        <a:bodyPr/>
        <a:lstStyle/>
        <a:p>
          <a:endParaRPr lang="ru-RU"/>
        </a:p>
      </dgm:t>
    </dgm:pt>
    <dgm:pt modelId="{D5ADDD55-B784-4361-B7C1-792B2F43B8E1}">
      <dgm:prSet custT="1"/>
      <dgm:spPr/>
      <dgm:t>
        <a:bodyPr/>
        <a:lstStyle/>
        <a:p>
          <a:endParaRPr lang="ru-RU"/>
        </a:p>
      </dgm:t>
    </dgm:pt>
    <dgm:pt modelId="{0E4A6ABF-84A6-4B0C-881C-182A5CB00D38}" type="parTrans" cxnId="{F3E7916B-E8CD-4713-BD55-C9540F857A56}">
      <dgm:prSet/>
      <dgm:spPr/>
      <dgm:t>
        <a:bodyPr/>
        <a:lstStyle/>
        <a:p>
          <a:endParaRPr lang="ru-RU"/>
        </a:p>
      </dgm:t>
    </dgm:pt>
    <dgm:pt modelId="{EE038F2C-94DB-42B3-A8EC-35689EBE4914}" type="sibTrans" cxnId="{F3E7916B-E8CD-4713-BD55-C9540F857A56}">
      <dgm:prSet/>
      <dgm:spPr/>
      <dgm:t>
        <a:bodyPr/>
        <a:lstStyle/>
        <a:p>
          <a:endParaRPr lang="ru-RU"/>
        </a:p>
      </dgm:t>
    </dgm:pt>
    <dgm:pt modelId="{80A7C18B-4486-44FF-B3F1-C1E7D18EF45A}">
      <dgm:prSet custT="1"/>
      <dgm:spPr/>
      <dgm:t>
        <a:bodyPr/>
        <a:lstStyle/>
        <a:p>
          <a:endParaRPr lang="ru-RU"/>
        </a:p>
      </dgm:t>
    </dgm:pt>
    <dgm:pt modelId="{4ABA07F8-6552-4046-A30F-0C5F6052EE8D}" type="parTrans" cxnId="{AF0812B7-0DA4-4246-BFE3-991B8AFB93BF}">
      <dgm:prSet/>
      <dgm:spPr/>
      <dgm:t>
        <a:bodyPr/>
        <a:lstStyle/>
        <a:p>
          <a:endParaRPr lang="ru-RU"/>
        </a:p>
      </dgm:t>
    </dgm:pt>
    <dgm:pt modelId="{87F940F9-FB97-4A7D-BAE6-C4086A0D7316}" type="sibTrans" cxnId="{AF0812B7-0DA4-4246-BFE3-991B8AFB93BF}">
      <dgm:prSet/>
      <dgm:spPr/>
      <dgm:t>
        <a:bodyPr/>
        <a:lstStyle/>
        <a:p>
          <a:endParaRPr lang="ru-RU"/>
        </a:p>
      </dgm:t>
    </dgm:pt>
    <dgm:pt modelId="{88E37D5D-D7FC-4D1F-BFBF-58FF4ED57CF1}">
      <dgm:prSet custT="1"/>
      <dgm:spPr/>
      <dgm:t>
        <a:bodyPr/>
        <a:lstStyle/>
        <a:p>
          <a:pPr algn="l"/>
          <a:endParaRPr lang="ru-RU" sz="1600" dirty="0"/>
        </a:p>
      </dgm:t>
    </dgm:pt>
    <dgm:pt modelId="{E47FEFA0-BAA9-4EA1-9F50-D8C623B9A500}" type="parTrans" cxnId="{E6AA98B6-A958-4468-ACE0-12AB6447EB55}">
      <dgm:prSet/>
      <dgm:spPr/>
      <dgm:t>
        <a:bodyPr/>
        <a:lstStyle/>
        <a:p>
          <a:endParaRPr lang="ru-RU"/>
        </a:p>
      </dgm:t>
    </dgm:pt>
    <dgm:pt modelId="{50C7A989-A503-4FF2-9363-7C2594DCBF9B}" type="sibTrans" cxnId="{E6AA98B6-A958-4468-ACE0-12AB6447EB55}">
      <dgm:prSet/>
      <dgm:spPr/>
      <dgm:t>
        <a:bodyPr/>
        <a:lstStyle/>
        <a:p>
          <a:endParaRPr lang="ru-RU"/>
        </a:p>
      </dgm:t>
    </dgm:pt>
    <dgm:pt modelId="{59C250C7-FE96-8E4B-805B-56639C4DD060}" type="pres">
      <dgm:prSet presAssocID="{AB25E7CE-3A8B-1F4E-8AFD-505CA006AF6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C06618-D2A3-1A41-AE5E-6AF8D258D02C}" type="pres">
      <dgm:prSet presAssocID="{AB25E7CE-3A8B-1F4E-8AFD-505CA006AF6C}" presName="children" presStyleCnt="0"/>
      <dgm:spPr/>
    </dgm:pt>
    <dgm:pt modelId="{2BD49E4C-4C7B-8144-9241-65D1CEF3A260}" type="pres">
      <dgm:prSet presAssocID="{AB25E7CE-3A8B-1F4E-8AFD-505CA006AF6C}" presName="child1group" presStyleCnt="0"/>
      <dgm:spPr/>
    </dgm:pt>
    <dgm:pt modelId="{4C29D68F-F18D-6F4A-8ED3-F989C9B382F0}" type="pres">
      <dgm:prSet presAssocID="{AB25E7CE-3A8B-1F4E-8AFD-505CA006AF6C}" presName="child1" presStyleLbl="bgAcc1" presStyleIdx="0" presStyleCnt="4" custScaleX="145611" custScaleY="109659" custLinFactNeighborX="-5608" custLinFactNeighborY="2084"/>
      <dgm:spPr/>
      <dgm:t>
        <a:bodyPr/>
        <a:lstStyle/>
        <a:p>
          <a:endParaRPr lang="ru-RU"/>
        </a:p>
      </dgm:t>
    </dgm:pt>
    <dgm:pt modelId="{B67EE731-37E2-1F45-B2AB-4DFA54635AA2}" type="pres">
      <dgm:prSet presAssocID="{AB25E7CE-3A8B-1F4E-8AFD-505CA006AF6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7F709-FBE0-5242-88FA-B6A5481DA904}" type="pres">
      <dgm:prSet presAssocID="{AB25E7CE-3A8B-1F4E-8AFD-505CA006AF6C}" presName="child2group" presStyleCnt="0"/>
      <dgm:spPr/>
    </dgm:pt>
    <dgm:pt modelId="{5881D7F0-DB48-9345-8BCF-B4B4D409788A}" type="pres">
      <dgm:prSet presAssocID="{AB25E7CE-3A8B-1F4E-8AFD-505CA006AF6C}" presName="child2" presStyleLbl="bgAcc1" presStyleIdx="1" presStyleCnt="4" custScaleX="140478" custScaleY="115066" custLinFactNeighborX="-1285"/>
      <dgm:spPr/>
      <dgm:t>
        <a:bodyPr/>
        <a:lstStyle/>
        <a:p>
          <a:endParaRPr lang="ru-RU"/>
        </a:p>
      </dgm:t>
    </dgm:pt>
    <dgm:pt modelId="{EB511070-D058-E144-9443-BFF0D0226C8A}" type="pres">
      <dgm:prSet presAssocID="{AB25E7CE-3A8B-1F4E-8AFD-505CA006AF6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9F22DC-5CF3-3B42-9014-B239293564F5}" type="pres">
      <dgm:prSet presAssocID="{AB25E7CE-3A8B-1F4E-8AFD-505CA006AF6C}" presName="child3group" presStyleCnt="0"/>
      <dgm:spPr/>
    </dgm:pt>
    <dgm:pt modelId="{4ADD157F-D875-5245-B72F-A655CF8A0010}" type="pres">
      <dgm:prSet presAssocID="{AB25E7CE-3A8B-1F4E-8AFD-505CA006AF6C}" presName="child3" presStyleLbl="bgAcc1" presStyleIdx="2" presStyleCnt="4" custScaleX="143360" custScaleY="123263" custLinFactNeighborX="-987" custLinFactNeighborY="-10157"/>
      <dgm:spPr/>
      <dgm:t>
        <a:bodyPr/>
        <a:lstStyle/>
        <a:p>
          <a:endParaRPr lang="ru-RU"/>
        </a:p>
      </dgm:t>
    </dgm:pt>
    <dgm:pt modelId="{585ED1BE-C8E4-F74D-8567-64FEDE217EFD}" type="pres">
      <dgm:prSet presAssocID="{AB25E7CE-3A8B-1F4E-8AFD-505CA006AF6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FA9ED5-6867-DA44-897C-5A099259B742}" type="pres">
      <dgm:prSet presAssocID="{AB25E7CE-3A8B-1F4E-8AFD-505CA006AF6C}" presName="child4group" presStyleCnt="0"/>
      <dgm:spPr/>
    </dgm:pt>
    <dgm:pt modelId="{E8AD6C5B-E11F-534B-9945-D64336B2D782}" type="pres">
      <dgm:prSet presAssocID="{AB25E7CE-3A8B-1F4E-8AFD-505CA006AF6C}" presName="child4" presStyleLbl="bgAcc1" presStyleIdx="3" presStyleCnt="4" custScaleX="149843" custScaleY="126744" custLinFactNeighborX="-11665" custLinFactNeighborY="-12622"/>
      <dgm:spPr/>
      <dgm:t>
        <a:bodyPr/>
        <a:lstStyle/>
        <a:p>
          <a:endParaRPr lang="ru-RU"/>
        </a:p>
      </dgm:t>
    </dgm:pt>
    <dgm:pt modelId="{3D98AC92-2809-E14A-BF8A-6EB78F948F8C}" type="pres">
      <dgm:prSet presAssocID="{AB25E7CE-3A8B-1F4E-8AFD-505CA006AF6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08304-385D-D948-8D94-56F02CB276AE}" type="pres">
      <dgm:prSet presAssocID="{AB25E7CE-3A8B-1F4E-8AFD-505CA006AF6C}" presName="childPlaceholder" presStyleCnt="0"/>
      <dgm:spPr/>
    </dgm:pt>
    <dgm:pt modelId="{769B2F15-4EEE-5745-A3FA-DD673170BBBA}" type="pres">
      <dgm:prSet presAssocID="{AB25E7CE-3A8B-1F4E-8AFD-505CA006AF6C}" presName="circle" presStyleCnt="0"/>
      <dgm:spPr/>
    </dgm:pt>
    <dgm:pt modelId="{D6D92E8A-9C92-AD4E-887F-D55D83A28DD8}" type="pres">
      <dgm:prSet presAssocID="{AB25E7CE-3A8B-1F4E-8AFD-505CA006AF6C}" presName="quadrant1" presStyleLbl="node1" presStyleIdx="0" presStyleCnt="4" custScaleX="71460" custScaleY="69187" custLinFactNeighborX="3160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FDDB3-7B65-9542-9AEA-6188DEEE1545}" type="pres">
      <dgm:prSet presAssocID="{AB25E7CE-3A8B-1F4E-8AFD-505CA006AF6C}" presName="quadrant2" presStyleLbl="node1" presStyleIdx="1" presStyleCnt="4" custScaleX="68257" custScaleY="70482" custLinFactNeighborX="-18960" custLinFactNeighborY="20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A7755-153B-1849-BA2C-112B19DA759F}" type="pres">
      <dgm:prSet presAssocID="{AB25E7CE-3A8B-1F4E-8AFD-505CA006AF6C}" presName="quadrant3" presStyleLbl="node1" presStyleIdx="2" presStyleCnt="4" custScaleX="68900" custScaleY="74495" custLinFactNeighborX="-18638" custLinFactNeighborY="-229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92C93-4967-BA40-93BD-4CBDA1D30F30}" type="pres">
      <dgm:prSet presAssocID="{AB25E7CE-3A8B-1F4E-8AFD-505CA006AF6C}" presName="quadrant4" presStyleLbl="node1" presStyleIdx="3" presStyleCnt="4" custScaleX="71953" custScaleY="78274" custLinFactNeighborX="5344" custLinFactNeighborY="-242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6AD5-00DA-4945-B2A8-525DAB64C52E}" type="pres">
      <dgm:prSet presAssocID="{AB25E7CE-3A8B-1F4E-8AFD-505CA006AF6C}" presName="quadrantPlaceholder" presStyleCnt="0"/>
      <dgm:spPr/>
    </dgm:pt>
    <dgm:pt modelId="{E50AF52D-C6D8-AF4B-886C-24C6B0BA5055}" type="pres">
      <dgm:prSet presAssocID="{AB25E7CE-3A8B-1F4E-8AFD-505CA006AF6C}" presName="center1" presStyleLbl="fgShp" presStyleIdx="0" presStyleCnt="2" custLinFactNeighborX="-24480" custLinFactNeighborY="-17609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>
          <a:solidFill>
            <a:schemeClr val="accent2">
              <a:lumMod val="40000"/>
              <a:lumOff val="60000"/>
            </a:schemeClr>
          </a:solidFill>
        </a:ln>
      </dgm:spPr>
    </dgm:pt>
    <dgm:pt modelId="{FEA3E37A-4BF2-CF45-8159-0A39091B8EE0}" type="pres">
      <dgm:prSet presAssocID="{AB25E7CE-3A8B-1F4E-8AFD-505CA006AF6C}" presName="center2" presStyleLbl="fgShp" presStyleIdx="1" presStyleCnt="2" custLinFactNeighborX="-20561" custLinFactNeighborY="-16596"/>
      <dgm:spPr>
        <a:ln>
          <a:solidFill>
            <a:srgbClr val="C00000"/>
          </a:solidFill>
        </a:ln>
      </dgm:spPr>
    </dgm:pt>
  </dgm:ptLst>
  <dgm:cxnLst>
    <dgm:cxn modelId="{2D912BDA-B961-D94E-B679-049D96700565}" type="presOf" srcId="{E4965E4F-153E-4A4D-9CDC-B1A8019412AD}" destId="{4C29D68F-F18D-6F4A-8ED3-F989C9B382F0}" srcOrd="0" destOrd="0" presId="urn:microsoft.com/office/officeart/2005/8/layout/cycle4#1"/>
    <dgm:cxn modelId="{6236EC7B-191D-234D-94E7-C92E088E893A}" type="presOf" srcId="{E4965E4F-153E-4A4D-9CDC-B1A8019412AD}" destId="{B67EE731-37E2-1F45-B2AB-4DFA54635AA2}" srcOrd="1" destOrd="0" presId="urn:microsoft.com/office/officeart/2005/8/layout/cycle4#1"/>
    <dgm:cxn modelId="{D9088088-0D78-9E48-B61D-89EB3BC73E70}" srcId="{AB25E7CE-3A8B-1F4E-8AFD-505CA006AF6C}" destId="{EACA29DB-DC71-8346-92AB-3FD54390CA58}" srcOrd="0" destOrd="0" parTransId="{F77BDD57-EE22-E84B-8191-549C1C33BC8F}" sibTransId="{BA9104CD-A229-D443-904D-CB0DFF8F7754}"/>
    <dgm:cxn modelId="{65043B30-89C7-9F45-9265-E09D0A786E17}" srcId="{AB25E7CE-3A8B-1F4E-8AFD-505CA006AF6C}" destId="{7181C654-5325-804F-83C3-09EFBDCA11F4}" srcOrd="2" destOrd="0" parTransId="{3593EFC3-F6D4-C74A-BDFC-E4E4FE8BEDE6}" sibTransId="{58E07873-F3B3-FF44-91C9-F6EAC0B7EFC1}"/>
    <dgm:cxn modelId="{C5BF5650-F694-4F0B-B404-921B98C0AB6B}" type="presOf" srcId="{01CBE064-F336-6143-AE2A-8ABF0A56D6F9}" destId="{585ED1BE-C8E4-F74D-8567-64FEDE217EFD}" srcOrd="1" destOrd="0" presId="urn:microsoft.com/office/officeart/2005/8/layout/cycle4#1"/>
    <dgm:cxn modelId="{5F891B69-DA3C-A94D-A13D-A130EC60A84D}" srcId="{7181C654-5325-804F-83C3-09EFBDCA11F4}" destId="{01CBE064-F336-6143-AE2A-8ABF0A56D6F9}" srcOrd="0" destOrd="0" parTransId="{A8A4C586-B312-1B4A-A18A-2D39AFDFB4AB}" sibTransId="{C0077219-DF3A-3345-98A9-880890A215A1}"/>
    <dgm:cxn modelId="{694316F0-96C4-4576-812F-A498CC7196B9}" type="presOf" srcId="{36FA8021-E532-5545-9B98-9EFA63719833}" destId="{E8AD6C5B-E11F-534B-9945-D64336B2D782}" srcOrd="0" destOrd="0" presId="urn:microsoft.com/office/officeart/2005/8/layout/cycle4#1"/>
    <dgm:cxn modelId="{B18BF3BF-2DE8-46EB-913A-2A9E35A2475D}" type="presOf" srcId="{36FA8021-E532-5545-9B98-9EFA63719833}" destId="{3D98AC92-2809-E14A-BF8A-6EB78F948F8C}" srcOrd="1" destOrd="0" presId="urn:microsoft.com/office/officeart/2005/8/layout/cycle4#1"/>
    <dgm:cxn modelId="{65B6D741-9CDC-9040-96A3-7C56DB786414}" type="presOf" srcId="{AB25E7CE-3A8B-1F4E-8AFD-505CA006AF6C}" destId="{59C250C7-FE96-8E4B-805B-56639C4DD060}" srcOrd="0" destOrd="0" presId="urn:microsoft.com/office/officeart/2005/8/layout/cycle4#1"/>
    <dgm:cxn modelId="{0426A1D1-E506-49F5-8FDB-82E230EA95E1}" type="presOf" srcId="{01CBE064-F336-6143-AE2A-8ABF0A56D6F9}" destId="{4ADD157F-D875-5245-B72F-A655CF8A0010}" srcOrd="0" destOrd="0" presId="urn:microsoft.com/office/officeart/2005/8/layout/cycle4#1"/>
    <dgm:cxn modelId="{F4726B1C-5753-0F41-8FD9-B6D3F3AB612E}" srcId="{EACA29DB-DC71-8346-92AB-3FD54390CA58}" destId="{E4965E4F-153E-4A4D-9CDC-B1A8019412AD}" srcOrd="0" destOrd="0" parTransId="{513787B8-44B6-FC40-A874-8AF687AAE10F}" sibTransId="{8A721BB9-61E4-A340-8155-43862C1A1C98}"/>
    <dgm:cxn modelId="{08C104A0-DDB7-D94B-AE7F-76DFF1B079E4}" srcId="{AB25E7CE-3A8B-1F4E-8AFD-505CA006AF6C}" destId="{D5C4CD3D-0DEC-224F-9B5D-13DA43B954ED}" srcOrd="3" destOrd="0" parTransId="{F4EC4D8D-AD64-6B4B-9688-9F713A881F81}" sibTransId="{C0CBE5BB-2BF3-3540-BA7B-26F5AADA319F}"/>
    <dgm:cxn modelId="{1DCC042F-D028-A84A-8C03-F166BDA28D09}" srcId="{AB25E7CE-3A8B-1F4E-8AFD-505CA006AF6C}" destId="{F9075A68-61CC-4C45-8890-B0A9653AB46E}" srcOrd="1" destOrd="0" parTransId="{E09BD074-3142-C240-8405-4BD5E943BF0B}" sibTransId="{BD1C6673-23FF-6D4B-AC43-C98B2C6AB143}"/>
    <dgm:cxn modelId="{A43DE81C-BF3B-415C-9C70-8105DCD76F99}" type="presOf" srcId="{77D159DB-3081-AB41-923F-D1F2680893ED}" destId="{5881D7F0-DB48-9345-8BCF-B4B4D409788A}" srcOrd="0" destOrd="0" presId="urn:microsoft.com/office/officeart/2005/8/layout/cycle4#1"/>
    <dgm:cxn modelId="{86E8F391-7A79-3143-B602-64EB995C75C9}" srcId="{F9075A68-61CC-4C45-8890-B0A9653AB46E}" destId="{77D159DB-3081-AB41-923F-D1F2680893ED}" srcOrd="0" destOrd="0" parTransId="{6C0ED809-88E9-6649-BF05-95889E6E7F1A}" sibTransId="{837C243B-6CC7-0F42-A1B1-918B7647E978}"/>
    <dgm:cxn modelId="{D67670CF-C3F9-4B6E-9E2D-C96B9E4F885E}" type="presOf" srcId="{7181C654-5325-804F-83C3-09EFBDCA11F4}" destId="{99CA7755-153B-1849-BA2C-112B19DA759F}" srcOrd="0" destOrd="0" presId="urn:microsoft.com/office/officeart/2005/8/layout/cycle4#1"/>
    <dgm:cxn modelId="{F3E7916B-E8CD-4713-BD55-C9540F857A56}" srcId="{AB25E7CE-3A8B-1F4E-8AFD-505CA006AF6C}" destId="{D5ADDD55-B784-4361-B7C1-792B2F43B8E1}" srcOrd="4" destOrd="0" parTransId="{0E4A6ABF-84A6-4B0C-881C-182A5CB00D38}" sibTransId="{EE038F2C-94DB-42B3-A8EC-35689EBE4914}"/>
    <dgm:cxn modelId="{5FDE7FC4-91C0-41DA-832F-1E70822858D3}" type="presOf" srcId="{F9075A68-61CC-4C45-8890-B0A9653AB46E}" destId="{FC3FDDB3-7B65-9542-9AEA-6188DEEE1545}" srcOrd="0" destOrd="0" presId="urn:microsoft.com/office/officeart/2005/8/layout/cycle4#1"/>
    <dgm:cxn modelId="{E6AA98B6-A958-4468-ACE0-12AB6447EB55}" srcId="{D5ADDD55-B784-4361-B7C1-792B2F43B8E1}" destId="{88E37D5D-D7FC-4D1F-BFBF-58FF4ED57CF1}" srcOrd="1" destOrd="0" parTransId="{E47FEFA0-BAA9-4EA1-9F50-D8C623B9A500}" sibTransId="{50C7A989-A503-4FF2-9363-7C2594DCBF9B}"/>
    <dgm:cxn modelId="{CD3A2E42-E3ED-FD40-9D59-F526263FDBC8}" srcId="{D5C4CD3D-0DEC-224F-9B5D-13DA43B954ED}" destId="{36FA8021-E532-5545-9B98-9EFA63719833}" srcOrd="0" destOrd="0" parTransId="{2CDC27E0-4577-3B4E-AEB7-548DB16A36A6}" sibTransId="{BD913960-7054-1F44-8D13-FAD0FDE1DB93}"/>
    <dgm:cxn modelId="{79EA6464-2DA9-4774-8304-6192924DF523}" type="presOf" srcId="{77D159DB-3081-AB41-923F-D1F2680893ED}" destId="{EB511070-D058-E144-9443-BFF0D0226C8A}" srcOrd="1" destOrd="0" presId="urn:microsoft.com/office/officeart/2005/8/layout/cycle4#1"/>
    <dgm:cxn modelId="{AF0812B7-0DA4-4246-BFE3-991B8AFB93BF}" srcId="{D5ADDD55-B784-4361-B7C1-792B2F43B8E1}" destId="{80A7C18B-4486-44FF-B3F1-C1E7D18EF45A}" srcOrd="0" destOrd="0" parTransId="{4ABA07F8-6552-4046-A30F-0C5F6052EE8D}" sibTransId="{87F940F9-FB97-4A7D-BAE6-C4086A0D7316}"/>
    <dgm:cxn modelId="{29E0F7A5-0CBC-C048-AEF9-3C83509AA4DB}" type="presOf" srcId="{EACA29DB-DC71-8346-92AB-3FD54390CA58}" destId="{D6D92E8A-9C92-AD4E-887F-D55D83A28DD8}" srcOrd="0" destOrd="0" presId="urn:microsoft.com/office/officeart/2005/8/layout/cycle4#1"/>
    <dgm:cxn modelId="{46D35A19-B077-4072-9447-E2E30D220B0E}" type="presOf" srcId="{D5C4CD3D-0DEC-224F-9B5D-13DA43B954ED}" destId="{88B92C93-4967-BA40-93BD-4CBDA1D30F30}" srcOrd="0" destOrd="0" presId="urn:microsoft.com/office/officeart/2005/8/layout/cycle4#1"/>
    <dgm:cxn modelId="{91913032-8AE3-1B47-A660-B214BF1A94B5}" type="presParOf" srcId="{59C250C7-FE96-8E4B-805B-56639C4DD060}" destId="{4BC06618-D2A3-1A41-AE5E-6AF8D258D02C}" srcOrd="0" destOrd="0" presId="urn:microsoft.com/office/officeart/2005/8/layout/cycle4#1"/>
    <dgm:cxn modelId="{2408FA83-FECE-5E40-B812-E73D76303EA3}" type="presParOf" srcId="{4BC06618-D2A3-1A41-AE5E-6AF8D258D02C}" destId="{2BD49E4C-4C7B-8144-9241-65D1CEF3A260}" srcOrd="0" destOrd="0" presId="urn:microsoft.com/office/officeart/2005/8/layout/cycle4#1"/>
    <dgm:cxn modelId="{1608335F-5AA0-134F-8E46-ECDBAAF17193}" type="presParOf" srcId="{2BD49E4C-4C7B-8144-9241-65D1CEF3A260}" destId="{4C29D68F-F18D-6F4A-8ED3-F989C9B382F0}" srcOrd="0" destOrd="0" presId="urn:microsoft.com/office/officeart/2005/8/layout/cycle4#1"/>
    <dgm:cxn modelId="{D6CB9AB2-C0FF-1643-8292-5D83E8360257}" type="presParOf" srcId="{2BD49E4C-4C7B-8144-9241-65D1CEF3A260}" destId="{B67EE731-37E2-1F45-B2AB-4DFA54635AA2}" srcOrd="1" destOrd="0" presId="urn:microsoft.com/office/officeart/2005/8/layout/cycle4#1"/>
    <dgm:cxn modelId="{11E625F5-85C2-4183-8801-828652DE6D59}" type="presParOf" srcId="{4BC06618-D2A3-1A41-AE5E-6AF8D258D02C}" destId="{EA07F709-FBE0-5242-88FA-B6A5481DA904}" srcOrd="1" destOrd="0" presId="urn:microsoft.com/office/officeart/2005/8/layout/cycle4#1"/>
    <dgm:cxn modelId="{638EDEDF-9057-43C6-A826-D5E78CB068B0}" type="presParOf" srcId="{EA07F709-FBE0-5242-88FA-B6A5481DA904}" destId="{5881D7F0-DB48-9345-8BCF-B4B4D409788A}" srcOrd="0" destOrd="0" presId="urn:microsoft.com/office/officeart/2005/8/layout/cycle4#1"/>
    <dgm:cxn modelId="{CDE59C4D-023B-4734-9804-76F9023562CB}" type="presParOf" srcId="{EA07F709-FBE0-5242-88FA-B6A5481DA904}" destId="{EB511070-D058-E144-9443-BFF0D0226C8A}" srcOrd="1" destOrd="0" presId="urn:microsoft.com/office/officeart/2005/8/layout/cycle4#1"/>
    <dgm:cxn modelId="{F44673FC-04EF-4534-A90F-268A770A165B}" type="presParOf" srcId="{4BC06618-D2A3-1A41-AE5E-6AF8D258D02C}" destId="{C99F22DC-5CF3-3B42-9014-B239293564F5}" srcOrd="2" destOrd="0" presId="urn:microsoft.com/office/officeart/2005/8/layout/cycle4#1"/>
    <dgm:cxn modelId="{16F583DE-9E38-4627-8E2A-66245A6FEDF1}" type="presParOf" srcId="{C99F22DC-5CF3-3B42-9014-B239293564F5}" destId="{4ADD157F-D875-5245-B72F-A655CF8A0010}" srcOrd="0" destOrd="0" presId="urn:microsoft.com/office/officeart/2005/8/layout/cycle4#1"/>
    <dgm:cxn modelId="{A632D2B1-CBB6-4984-8AE9-6468787008C2}" type="presParOf" srcId="{C99F22DC-5CF3-3B42-9014-B239293564F5}" destId="{585ED1BE-C8E4-F74D-8567-64FEDE217EFD}" srcOrd="1" destOrd="0" presId="urn:microsoft.com/office/officeart/2005/8/layout/cycle4#1"/>
    <dgm:cxn modelId="{8D206827-5009-9148-A71E-0D66CD3185B8}" type="presParOf" srcId="{4BC06618-D2A3-1A41-AE5E-6AF8D258D02C}" destId="{DCFA9ED5-6867-DA44-897C-5A099259B742}" srcOrd="3" destOrd="0" presId="urn:microsoft.com/office/officeart/2005/8/layout/cycle4#1"/>
    <dgm:cxn modelId="{E975996F-53FB-D341-B20F-266AD6824E1E}" type="presParOf" srcId="{DCFA9ED5-6867-DA44-897C-5A099259B742}" destId="{E8AD6C5B-E11F-534B-9945-D64336B2D782}" srcOrd="0" destOrd="0" presId="urn:microsoft.com/office/officeart/2005/8/layout/cycle4#1"/>
    <dgm:cxn modelId="{E01ABCED-0258-B946-885C-4C57C2E42D0A}" type="presParOf" srcId="{DCFA9ED5-6867-DA44-897C-5A099259B742}" destId="{3D98AC92-2809-E14A-BF8A-6EB78F948F8C}" srcOrd="1" destOrd="0" presId="urn:microsoft.com/office/officeart/2005/8/layout/cycle4#1"/>
    <dgm:cxn modelId="{3DB3A425-77BF-D54F-960E-8D703621E381}" type="presParOf" srcId="{4BC06618-D2A3-1A41-AE5E-6AF8D258D02C}" destId="{88108304-385D-D948-8D94-56F02CB276AE}" srcOrd="4" destOrd="0" presId="urn:microsoft.com/office/officeart/2005/8/layout/cycle4#1"/>
    <dgm:cxn modelId="{579AD3F5-970F-C14E-B51B-8793473E2065}" type="presParOf" srcId="{59C250C7-FE96-8E4B-805B-56639C4DD060}" destId="{769B2F15-4EEE-5745-A3FA-DD673170BBBA}" srcOrd="1" destOrd="0" presId="urn:microsoft.com/office/officeart/2005/8/layout/cycle4#1"/>
    <dgm:cxn modelId="{99C75358-C023-EF43-85CD-89C97FA495C5}" type="presParOf" srcId="{769B2F15-4EEE-5745-A3FA-DD673170BBBA}" destId="{D6D92E8A-9C92-AD4E-887F-D55D83A28DD8}" srcOrd="0" destOrd="0" presId="urn:microsoft.com/office/officeart/2005/8/layout/cycle4#1"/>
    <dgm:cxn modelId="{A9E5DF1F-FF83-B346-AB03-2B12EC915C72}" type="presParOf" srcId="{769B2F15-4EEE-5745-A3FA-DD673170BBBA}" destId="{FC3FDDB3-7B65-9542-9AEA-6188DEEE1545}" srcOrd="1" destOrd="0" presId="urn:microsoft.com/office/officeart/2005/8/layout/cycle4#1"/>
    <dgm:cxn modelId="{289AB471-72EE-2342-9CFB-D7E7DB87BDFB}" type="presParOf" srcId="{769B2F15-4EEE-5745-A3FA-DD673170BBBA}" destId="{99CA7755-153B-1849-BA2C-112B19DA759F}" srcOrd="2" destOrd="0" presId="urn:microsoft.com/office/officeart/2005/8/layout/cycle4#1"/>
    <dgm:cxn modelId="{E8F240CC-4FD2-794D-8E4B-92940DC62F18}" type="presParOf" srcId="{769B2F15-4EEE-5745-A3FA-DD673170BBBA}" destId="{88B92C93-4967-BA40-93BD-4CBDA1D30F30}" srcOrd="3" destOrd="0" presId="urn:microsoft.com/office/officeart/2005/8/layout/cycle4#1"/>
    <dgm:cxn modelId="{24BEC88F-2271-6143-B5A0-0E9E91668748}" type="presParOf" srcId="{769B2F15-4EEE-5745-A3FA-DD673170BBBA}" destId="{4C826AD5-00DA-4945-B2A8-525DAB64C52E}" srcOrd="4" destOrd="0" presId="urn:microsoft.com/office/officeart/2005/8/layout/cycle4#1"/>
    <dgm:cxn modelId="{7CB08844-9A36-A243-8D5D-92E74249A2E1}" type="presParOf" srcId="{59C250C7-FE96-8E4B-805B-56639C4DD060}" destId="{E50AF52D-C6D8-AF4B-886C-24C6B0BA5055}" srcOrd="2" destOrd="0" presId="urn:microsoft.com/office/officeart/2005/8/layout/cycle4#1"/>
    <dgm:cxn modelId="{8867FF5D-6224-0142-898E-2F556D710F16}" type="presParOf" srcId="{59C250C7-FE96-8E4B-805B-56639C4DD060}" destId="{FEA3E37A-4BF2-CF45-8159-0A39091B8EE0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BA691E-DA3A-4DC5-93BB-03A14591DAA4}" type="doc">
      <dgm:prSet loTypeId="urn:microsoft.com/office/officeart/2005/8/layout/pyramid2" loCatId="pyramid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5E88DC8-4634-4E88-97B4-AD7E827EB518}">
      <dgm:prSet custT="1"/>
      <dgm:spPr/>
      <dgm:t>
        <a:bodyPr/>
        <a:lstStyle/>
        <a:p>
          <a:pPr rtl="0"/>
          <a:r>
            <a:rPr lang="ru-RU" sz="1200" b="1" dirty="0"/>
            <a:t>«Способы преодоления  избирательного пищевого поведения у детей с РАС»</a:t>
          </a:r>
        </a:p>
      </dgm:t>
    </dgm:pt>
    <dgm:pt modelId="{DEDB2289-AD24-4450-9C77-B8D35778B875}" type="parTrans" cxnId="{FF98DCA0-91D8-4BD6-879B-D57971BFEBCC}">
      <dgm:prSet/>
      <dgm:spPr/>
      <dgm:t>
        <a:bodyPr/>
        <a:lstStyle/>
        <a:p>
          <a:endParaRPr lang="ru-RU"/>
        </a:p>
      </dgm:t>
    </dgm:pt>
    <dgm:pt modelId="{E0F46FDE-1383-4D13-916C-68D2579E5130}" type="sibTrans" cxnId="{FF98DCA0-91D8-4BD6-879B-D57971BFEBCC}">
      <dgm:prSet/>
      <dgm:spPr/>
      <dgm:t>
        <a:bodyPr/>
        <a:lstStyle/>
        <a:p>
          <a:endParaRPr lang="ru-RU"/>
        </a:p>
      </dgm:t>
    </dgm:pt>
    <dgm:pt modelId="{2DC7983F-8797-4755-8BDC-7EF62EE2A4CC}">
      <dgm:prSet custT="1"/>
      <dgm:spPr/>
      <dgm:t>
        <a:bodyPr/>
        <a:lstStyle/>
        <a:p>
          <a:pPr rtl="0"/>
          <a:r>
            <a:rPr lang="ru-RU" sz="1200"/>
            <a:t>«</a:t>
          </a:r>
          <a:r>
            <a:rPr lang="ru-RU" sz="1200" b="1"/>
            <a:t>Сенсорные особенности детей с РАС. Стратегии помощи»</a:t>
          </a:r>
          <a:endParaRPr lang="ru-RU" sz="1200" b="1" dirty="0"/>
        </a:p>
      </dgm:t>
    </dgm:pt>
    <dgm:pt modelId="{7A92BF60-5A5C-46CF-B97D-645CEB54D33B}" type="parTrans" cxnId="{CBD8CB82-64E3-4C9C-8A3C-3A86FF7D2721}">
      <dgm:prSet/>
      <dgm:spPr/>
      <dgm:t>
        <a:bodyPr/>
        <a:lstStyle/>
        <a:p>
          <a:endParaRPr lang="ru-RU"/>
        </a:p>
      </dgm:t>
    </dgm:pt>
    <dgm:pt modelId="{5C24AE12-D5BD-4371-B076-4986C69D84B9}" type="sibTrans" cxnId="{CBD8CB82-64E3-4C9C-8A3C-3A86FF7D2721}">
      <dgm:prSet/>
      <dgm:spPr/>
      <dgm:t>
        <a:bodyPr/>
        <a:lstStyle/>
        <a:p>
          <a:endParaRPr lang="ru-RU"/>
        </a:p>
      </dgm:t>
    </dgm:pt>
    <dgm:pt modelId="{B2A4B9EB-1C01-4020-BFC3-22476B145CC7}">
      <dgm:prSet custT="1"/>
      <dgm:spPr/>
      <dgm:t>
        <a:bodyPr/>
        <a:lstStyle/>
        <a:p>
          <a:pPr rtl="0"/>
          <a:r>
            <a:rPr lang="ru-RU" sz="1200" b="1" i="0" baseline="0"/>
            <a:t>Ребёнок с аутизмом в инклюзивной группе . РАС. Приёмы практической работы</a:t>
          </a:r>
          <a:endParaRPr lang="ru-RU" sz="1200" i="0" dirty="0"/>
        </a:p>
      </dgm:t>
    </dgm:pt>
    <dgm:pt modelId="{3D0E1B3B-F360-488A-BBEE-1CD8CE7216C6}" type="parTrans" cxnId="{95A4708E-9F12-46D2-AA31-74E6C100AFF7}">
      <dgm:prSet/>
      <dgm:spPr/>
      <dgm:t>
        <a:bodyPr/>
        <a:lstStyle/>
        <a:p>
          <a:endParaRPr lang="ru-RU"/>
        </a:p>
      </dgm:t>
    </dgm:pt>
    <dgm:pt modelId="{E3427D1C-503C-428B-AFE4-71989A4336FF}" type="sibTrans" cxnId="{95A4708E-9F12-46D2-AA31-74E6C100AFF7}">
      <dgm:prSet/>
      <dgm:spPr/>
      <dgm:t>
        <a:bodyPr/>
        <a:lstStyle/>
        <a:p>
          <a:endParaRPr lang="ru-RU"/>
        </a:p>
      </dgm:t>
    </dgm:pt>
    <dgm:pt modelId="{FA319072-602E-444E-9AC8-2591AE203351}">
      <dgm:prSet custT="1"/>
      <dgm:spPr/>
      <dgm:t>
        <a:bodyPr/>
        <a:lstStyle/>
        <a:p>
          <a:pPr rtl="0"/>
          <a:r>
            <a:rPr lang="ru-RU" sz="1200" b="1" i="0"/>
            <a:t>Оценка жизненных компетенций у обучающихся с РАС.</a:t>
          </a:r>
          <a:endParaRPr lang="ru-RU" sz="1200" b="1" i="0" dirty="0"/>
        </a:p>
      </dgm:t>
    </dgm:pt>
    <dgm:pt modelId="{C0B98169-0E0B-4693-9097-E08E6E8C0804}" type="parTrans" cxnId="{041455A6-72E8-43C8-98CB-3D2E63563DAC}">
      <dgm:prSet/>
      <dgm:spPr/>
      <dgm:t>
        <a:bodyPr/>
        <a:lstStyle/>
        <a:p>
          <a:endParaRPr lang="ru-RU"/>
        </a:p>
      </dgm:t>
    </dgm:pt>
    <dgm:pt modelId="{26C53F45-19FE-4613-9524-408F18127D9C}" type="sibTrans" cxnId="{041455A6-72E8-43C8-98CB-3D2E63563DAC}">
      <dgm:prSet/>
      <dgm:spPr/>
      <dgm:t>
        <a:bodyPr/>
        <a:lstStyle/>
        <a:p>
          <a:endParaRPr lang="ru-RU"/>
        </a:p>
      </dgm:t>
    </dgm:pt>
    <dgm:pt modelId="{D02945A6-D5F9-4C5E-95CF-7D422C5F01C2}">
      <dgm:prSet custT="1"/>
      <dgm:spPr/>
      <dgm:t>
        <a:bodyPr/>
        <a:lstStyle/>
        <a:p>
          <a:r>
            <a:rPr lang="ru-RU" sz="1200" i="0"/>
            <a:t>«</a:t>
          </a:r>
          <a:r>
            <a:rPr lang="ru-RU" sz="1200" b="1" i="0"/>
            <a:t>Доступная среда на работе для людей с РАС»</a:t>
          </a:r>
          <a:endParaRPr lang="ru-RU" sz="1200" b="1" i="0" dirty="0"/>
        </a:p>
      </dgm:t>
    </dgm:pt>
    <dgm:pt modelId="{B3530CD9-8787-4B04-AE70-18D0978E54F5}" type="parTrans" cxnId="{0694F046-5294-47AF-A21F-68376DEBC666}">
      <dgm:prSet/>
      <dgm:spPr/>
      <dgm:t>
        <a:bodyPr/>
        <a:lstStyle/>
        <a:p>
          <a:endParaRPr lang="ru-RU"/>
        </a:p>
      </dgm:t>
    </dgm:pt>
    <dgm:pt modelId="{3D0574A4-2E8E-4EF8-BDCB-C470154367D0}" type="sibTrans" cxnId="{0694F046-5294-47AF-A21F-68376DEBC666}">
      <dgm:prSet/>
      <dgm:spPr/>
      <dgm:t>
        <a:bodyPr/>
        <a:lstStyle/>
        <a:p>
          <a:endParaRPr lang="ru-RU"/>
        </a:p>
      </dgm:t>
    </dgm:pt>
    <dgm:pt modelId="{13B5C717-4E74-4DDE-A563-C4BDFD8DE44D}">
      <dgm:prSet custT="1"/>
      <dgm:spPr/>
      <dgm:t>
        <a:bodyPr/>
        <a:lstStyle/>
        <a:p>
          <a:r>
            <a:rPr lang="ru-RU" sz="1200" b="1" i="0"/>
            <a:t>«PECS – что это? Мифы и заблуждения о системе альтернативной коммуникации»</a:t>
          </a:r>
          <a:endParaRPr lang="ru-RU" sz="1200" b="1" i="0" dirty="0"/>
        </a:p>
      </dgm:t>
    </dgm:pt>
    <dgm:pt modelId="{00503B1A-5F75-4127-BBF1-B7D9606E2B65}" type="parTrans" cxnId="{04F1D0C3-AE10-492F-9FD5-8BE33519AEA9}">
      <dgm:prSet/>
      <dgm:spPr/>
      <dgm:t>
        <a:bodyPr/>
        <a:lstStyle/>
        <a:p>
          <a:endParaRPr lang="ru-RU"/>
        </a:p>
      </dgm:t>
    </dgm:pt>
    <dgm:pt modelId="{D6E502AE-28DC-4139-B74A-9FC2A7E8BBAD}" type="sibTrans" cxnId="{04F1D0C3-AE10-492F-9FD5-8BE33519AEA9}">
      <dgm:prSet/>
      <dgm:spPr/>
      <dgm:t>
        <a:bodyPr/>
        <a:lstStyle/>
        <a:p>
          <a:endParaRPr lang="ru-RU"/>
        </a:p>
      </dgm:t>
    </dgm:pt>
    <dgm:pt modelId="{24652866-8623-49FF-BD04-9F4E309784AF}">
      <dgm:prSet custT="1"/>
      <dgm:spPr/>
      <dgm:t>
        <a:bodyPr/>
        <a:lstStyle/>
        <a:p>
          <a:r>
            <a:rPr lang="ru-RU" sz="1200" b="1" i="0"/>
            <a:t>Инклюзия и аутизм. Основные принципы. Роль наставника в инклюзии</a:t>
          </a:r>
          <a:endParaRPr lang="ru-RU" sz="1200" b="1" i="0" dirty="0"/>
        </a:p>
      </dgm:t>
    </dgm:pt>
    <dgm:pt modelId="{2F9220DC-D953-4756-B80C-A51D13CCEA26}" type="parTrans" cxnId="{C3FF7F16-DECE-40BE-BA8A-6AE4671D83D3}">
      <dgm:prSet/>
      <dgm:spPr/>
      <dgm:t>
        <a:bodyPr/>
        <a:lstStyle/>
        <a:p>
          <a:endParaRPr lang="ru-RU"/>
        </a:p>
      </dgm:t>
    </dgm:pt>
    <dgm:pt modelId="{7B03D3DB-865E-4F99-81B6-754688915396}" type="sibTrans" cxnId="{C3FF7F16-DECE-40BE-BA8A-6AE4671D83D3}">
      <dgm:prSet/>
      <dgm:spPr/>
      <dgm:t>
        <a:bodyPr/>
        <a:lstStyle/>
        <a:p>
          <a:endParaRPr lang="ru-RU"/>
        </a:p>
      </dgm:t>
    </dgm:pt>
    <dgm:pt modelId="{C187E5EA-6C4C-44B9-8317-93D1AED7595B}" type="pres">
      <dgm:prSet presAssocID="{FCBA691E-DA3A-4DC5-93BB-03A14591DAA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88C382D-FEBE-47E0-B9D0-F51C62A9040C}" type="pres">
      <dgm:prSet presAssocID="{FCBA691E-DA3A-4DC5-93BB-03A14591DAA4}" presName="pyramid" presStyleLbl="node1" presStyleIdx="0" presStyleCnt="1"/>
      <dgm:spPr>
        <a:gradFill rotWithShape="0">
          <a:gsLst>
            <a:gs pos="0">
              <a:schemeClr val="accent2">
                <a:lumMod val="0"/>
                <a:lumOff val="100000"/>
              </a:schemeClr>
            </a:gs>
            <a:gs pos="12000">
              <a:schemeClr val="accent2">
                <a:lumMod val="0"/>
                <a:lumOff val="100000"/>
              </a:schemeClr>
            </a:gs>
            <a:gs pos="76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</dgm:spPr>
    </dgm:pt>
    <dgm:pt modelId="{7E11DFF9-78AE-4548-8D13-1E90AE6CA33A}" type="pres">
      <dgm:prSet presAssocID="{FCBA691E-DA3A-4DC5-93BB-03A14591DAA4}" presName="theList" presStyleCnt="0"/>
      <dgm:spPr/>
    </dgm:pt>
    <dgm:pt modelId="{CCADA4F5-682C-4498-A926-7BC5CBD0A890}" type="pres">
      <dgm:prSet presAssocID="{E5E88DC8-4634-4E88-97B4-AD7E827EB518}" presName="aNode" presStyleLbl="fgAcc1" presStyleIdx="0" presStyleCnt="7" custScaleY="50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C4B5F-A4DD-42A0-9A75-66623D134D68}" type="pres">
      <dgm:prSet presAssocID="{E5E88DC8-4634-4E88-97B4-AD7E827EB518}" presName="aSpace" presStyleCnt="0"/>
      <dgm:spPr/>
    </dgm:pt>
    <dgm:pt modelId="{15358BE7-3A2D-4FE5-9A27-0E98F10FA22A}" type="pres">
      <dgm:prSet presAssocID="{2DC7983F-8797-4755-8BDC-7EF62EE2A4CC}" presName="aNode" presStyleLbl="fgAcc1" presStyleIdx="1" presStyleCnt="7" custScaleY="42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259BE-D7FE-4C65-BF43-075BC4DB1764}" type="pres">
      <dgm:prSet presAssocID="{2DC7983F-8797-4755-8BDC-7EF62EE2A4CC}" presName="aSpace" presStyleCnt="0"/>
      <dgm:spPr/>
    </dgm:pt>
    <dgm:pt modelId="{A291CBBB-97E8-45BE-9BED-4ACA7106BE3B}" type="pres">
      <dgm:prSet presAssocID="{B2A4B9EB-1C01-4020-BFC3-22476B145CC7}" presName="aNode" presStyleLbl="fgAcc1" presStyleIdx="2" presStyleCnt="7" custScaleY="70488" custLinFactNeighborX="-403" custLinFactNeighborY="64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B645A-89E8-4D15-AFAF-9CD20DC3363C}" type="pres">
      <dgm:prSet presAssocID="{B2A4B9EB-1C01-4020-BFC3-22476B145CC7}" presName="aSpace" presStyleCnt="0"/>
      <dgm:spPr/>
    </dgm:pt>
    <dgm:pt modelId="{621CA539-AFB8-483D-8AFE-20DAE8218450}" type="pres">
      <dgm:prSet presAssocID="{FA319072-602E-444E-9AC8-2591AE203351}" presName="aNode" presStyleLbl="fgAcc1" presStyleIdx="3" presStyleCnt="7" custScaleY="61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047E98-2A31-485D-BE09-85DAFB28F5F5}" type="pres">
      <dgm:prSet presAssocID="{FA319072-602E-444E-9AC8-2591AE203351}" presName="aSpace" presStyleCnt="0"/>
      <dgm:spPr/>
    </dgm:pt>
    <dgm:pt modelId="{252EE3DE-C4C0-4AA9-BDFA-A23339DA53B4}" type="pres">
      <dgm:prSet presAssocID="{D02945A6-D5F9-4C5E-95CF-7D422C5F01C2}" presName="aNode" presStyleLbl="fgAcc1" presStyleIdx="4" presStyleCnt="7" custScaleY="61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B9677-93BD-4319-AB80-2CD0ED03019C}" type="pres">
      <dgm:prSet presAssocID="{D02945A6-D5F9-4C5E-95CF-7D422C5F01C2}" presName="aSpace" presStyleCnt="0"/>
      <dgm:spPr/>
    </dgm:pt>
    <dgm:pt modelId="{4366A51F-DDA7-4860-84D1-946ECE50FA67}" type="pres">
      <dgm:prSet presAssocID="{13B5C717-4E74-4DDE-A563-C4BDFD8DE44D}" presName="aNode" presStyleLbl="fgAcc1" presStyleIdx="5" presStyleCnt="7" custScaleY="61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2B39E-B5D1-457F-B55E-245DAD97F0DB}" type="pres">
      <dgm:prSet presAssocID="{13B5C717-4E74-4DDE-A563-C4BDFD8DE44D}" presName="aSpace" presStyleCnt="0"/>
      <dgm:spPr/>
    </dgm:pt>
    <dgm:pt modelId="{31EF01D6-5E27-4B9D-8CD9-46273E4C6C1F}" type="pres">
      <dgm:prSet presAssocID="{24652866-8623-49FF-BD04-9F4E309784AF}" presName="aNode" presStyleLbl="fgAcc1" presStyleIdx="6" presStyleCnt="7" custScaleY="73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782240-015E-4D7C-9A34-C4C94A55783E}" type="pres">
      <dgm:prSet presAssocID="{24652866-8623-49FF-BD04-9F4E309784AF}" presName="aSpace" presStyleCnt="0"/>
      <dgm:spPr/>
    </dgm:pt>
  </dgm:ptLst>
  <dgm:cxnLst>
    <dgm:cxn modelId="{041455A6-72E8-43C8-98CB-3D2E63563DAC}" srcId="{FCBA691E-DA3A-4DC5-93BB-03A14591DAA4}" destId="{FA319072-602E-444E-9AC8-2591AE203351}" srcOrd="3" destOrd="0" parTransId="{C0B98169-0E0B-4693-9097-E08E6E8C0804}" sibTransId="{26C53F45-19FE-4613-9524-408F18127D9C}"/>
    <dgm:cxn modelId="{C3FF7F16-DECE-40BE-BA8A-6AE4671D83D3}" srcId="{FCBA691E-DA3A-4DC5-93BB-03A14591DAA4}" destId="{24652866-8623-49FF-BD04-9F4E309784AF}" srcOrd="6" destOrd="0" parTransId="{2F9220DC-D953-4756-B80C-A51D13CCEA26}" sibTransId="{7B03D3DB-865E-4F99-81B6-754688915396}"/>
    <dgm:cxn modelId="{0694F046-5294-47AF-A21F-68376DEBC666}" srcId="{FCBA691E-DA3A-4DC5-93BB-03A14591DAA4}" destId="{D02945A6-D5F9-4C5E-95CF-7D422C5F01C2}" srcOrd="4" destOrd="0" parTransId="{B3530CD9-8787-4B04-AE70-18D0978E54F5}" sibTransId="{3D0574A4-2E8E-4EF8-BDCB-C470154367D0}"/>
    <dgm:cxn modelId="{FF98DCA0-91D8-4BD6-879B-D57971BFEBCC}" srcId="{FCBA691E-DA3A-4DC5-93BB-03A14591DAA4}" destId="{E5E88DC8-4634-4E88-97B4-AD7E827EB518}" srcOrd="0" destOrd="0" parTransId="{DEDB2289-AD24-4450-9C77-B8D35778B875}" sibTransId="{E0F46FDE-1383-4D13-916C-68D2579E5130}"/>
    <dgm:cxn modelId="{CAEB2C56-81BE-4C82-8FE0-C42FEFE33FDA}" type="presOf" srcId="{E5E88DC8-4634-4E88-97B4-AD7E827EB518}" destId="{CCADA4F5-682C-4498-A926-7BC5CBD0A890}" srcOrd="0" destOrd="0" presId="urn:microsoft.com/office/officeart/2005/8/layout/pyramid2"/>
    <dgm:cxn modelId="{A2E1F1A1-3195-4E04-9290-25B4ADA85F85}" type="presOf" srcId="{24652866-8623-49FF-BD04-9F4E309784AF}" destId="{31EF01D6-5E27-4B9D-8CD9-46273E4C6C1F}" srcOrd="0" destOrd="0" presId="urn:microsoft.com/office/officeart/2005/8/layout/pyramid2"/>
    <dgm:cxn modelId="{1EBABD16-3B17-412A-81BF-23445B1A7166}" type="presOf" srcId="{B2A4B9EB-1C01-4020-BFC3-22476B145CC7}" destId="{A291CBBB-97E8-45BE-9BED-4ACA7106BE3B}" srcOrd="0" destOrd="0" presId="urn:microsoft.com/office/officeart/2005/8/layout/pyramid2"/>
    <dgm:cxn modelId="{7434D485-BE3E-46AA-9AA5-017EEE57DAF6}" type="presOf" srcId="{13B5C717-4E74-4DDE-A563-C4BDFD8DE44D}" destId="{4366A51F-DDA7-4860-84D1-946ECE50FA67}" srcOrd="0" destOrd="0" presId="urn:microsoft.com/office/officeart/2005/8/layout/pyramid2"/>
    <dgm:cxn modelId="{04F1D0C3-AE10-492F-9FD5-8BE33519AEA9}" srcId="{FCBA691E-DA3A-4DC5-93BB-03A14591DAA4}" destId="{13B5C717-4E74-4DDE-A563-C4BDFD8DE44D}" srcOrd="5" destOrd="0" parTransId="{00503B1A-5F75-4127-BBF1-B7D9606E2B65}" sibTransId="{D6E502AE-28DC-4139-B74A-9FC2A7E8BBAD}"/>
    <dgm:cxn modelId="{95A4708E-9F12-46D2-AA31-74E6C100AFF7}" srcId="{FCBA691E-DA3A-4DC5-93BB-03A14591DAA4}" destId="{B2A4B9EB-1C01-4020-BFC3-22476B145CC7}" srcOrd="2" destOrd="0" parTransId="{3D0E1B3B-F360-488A-BBEE-1CD8CE7216C6}" sibTransId="{E3427D1C-503C-428B-AFE4-71989A4336FF}"/>
    <dgm:cxn modelId="{A0A46780-6D55-4272-B2F4-8130D8AD191E}" type="presOf" srcId="{2DC7983F-8797-4755-8BDC-7EF62EE2A4CC}" destId="{15358BE7-3A2D-4FE5-9A27-0E98F10FA22A}" srcOrd="0" destOrd="0" presId="urn:microsoft.com/office/officeart/2005/8/layout/pyramid2"/>
    <dgm:cxn modelId="{6BC6DC45-AE78-47C5-915C-5FEC5ADC008B}" type="presOf" srcId="{FCBA691E-DA3A-4DC5-93BB-03A14591DAA4}" destId="{C187E5EA-6C4C-44B9-8317-93D1AED7595B}" srcOrd="0" destOrd="0" presId="urn:microsoft.com/office/officeart/2005/8/layout/pyramid2"/>
    <dgm:cxn modelId="{7678EA19-607F-4C4F-A33C-417A022E21EA}" type="presOf" srcId="{FA319072-602E-444E-9AC8-2591AE203351}" destId="{621CA539-AFB8-483D-8AFE-20DAE8218450}" srcOrd="0" destOrd="0" presId="urn:microsoft.com/office/officeart/2005/8/layout/pyramid2"/>
    <dgm:cxn modelId="{CBD8CB82-64E3-4C9C-8A3C-3A86FF7D2721}" srcId="{FCBA691E-DA3A-4DC5-93BB-03A14591DAA4}" destId="{2DC7983F-8797-4755-8BDC-7EF62EE2A4CC}" srcOrd="1" destOrd="0" parTransId="{7A92BF60-5A5C-46CF-B97D-645CEB54D33B}" sibTransId="{5C24AE12-D5BD-4371-B076-4986C69D84B9}"/>
    <dgm:cxn modelId="{DAA35CF1-4862-42D6-BDCB-66B2FD183C90}" type="presOf" srcId="{D02945A6-D5F9-4C5E-95CF-7D422C5F01C2}" destId="{252EE3DE-C4C0-4AA9-BDFA-A23339DA53B4}" srcOrd="0" destOrd="0" presId="urn:microsoft.com/office/officeart/2005/8/layout/pyramid2"/>
    <dgm:cxn modelId="{10BBA2D3-9A68-4868-B732-8DD4754F42FF}" type="presParOf" srcId="{C187E5EA-6C4C-44B9-8317-93D1AED7595B}" destId="{788C382D-FEBE-47E0-B9D0-F51C62A9040C}" srcOrd="0" destOrd="0" presId="urn:microsoft.com/office/officeart/2005/8/layout/pyramid2"/>
    <dgm:cxn modelId="{910F3A1B-7C34-4646-9AB2-D5605A44ECAC}" type="presParOf" srcId="{C187E5EA-6C4C-44B9-8317-93D1AED7595B}" destId="{7E11DFF9-78AE-4548-8D13-1E90AE6CA33A}" srcOrd="1" destOrd="0" presId="urn:microsoft.com/office/officeart/2005/8/layout/pyramid2"/>
    <dgm:cxn modelId="{64035EBF-E82D-48C8-A9E2-7537B1887C0A}" type="presParOf" srcId="{7E11DFF9-78AE-4548-8D13-1E90AE6CA33A}" destId="{CCADA4F5-682C-4498-A926-7BC5CBD0A890}" srcOrd="0" destOrd="0" presId="urn:microsoft.com/office/officeart/2005/8/layout/pyramid2"/>
    <dgm:cxn modelId="{76372F4A-4817-440C-B75A-B28FA6D1DC19}" type="presParOf" srcId="{7E11DFF9-78AE-4548-8D13-1E90AE6CA33A}" destId="{31EC4B5F-A4DD-42A0-9A75-66623D134D68}" srcOrd="1" destOrd="0" presId="urn:microsoft.com/office/officeart/2005/8/layout/pyramid2"/>
    <dgm:cxn modelId="{A49470B8-30A4-40C9-9B74-DE7B23D63587}" type="presParOf" srcId="{7E11DFF9-78AE-4548-8D13-1E90AE6CA33A}" destId="{15358BE7-3A2D-4FE5-9A27-0E98F10FA22A}" srcOrd="2" destOrd="0" presId="urn:microsoft.com/office/officeart/2005/8/layout/pyramid2"/>
    <dgm:cxn modelId="{7A9CA603-7BE9-4974-9A97-D4C3D3D78424}" type="presParOf" srcId="{7E11DFF9-78AE-4548-8D13-1E90AE6CA33A}" destId="{CB4259BE-D7FE-4C65-BF43-075BC4DB1764}" srcOrd="3" destOrd="0" presId="urn:microsoft.com/office/officeart/2005/8/layout/pyramid2"/>
    <dgm:cxn modelId="{B81F3E35-9955-498B-92B8-34821076B078}" type="presParOf" srcId="{7E11DFF9-78AE-4548-8D13-1E90AE6CA33A}" destId="{A291CBBB-97E8-45BE-9BED-4ACA7106BE3B}" srcOrd="4" destOrd="0" presId="urn:microsoft.com/office/officeart/2005/8/layout/pyramid2"/>
    <dgm:cxn modelId="{7A1E4D6C-5562-46EC-B760-3CE8E6803E4B}" type="presParOf" srcId="{7E11DFF9-78AE-4548-8D13-1E90AE6CA33A}" destId="{572B645A-89E8-4D15-AFAF-9CD20DC3363C}" srcOrd="5" destOrd="0" presId="urn:microsoft.com/office/officeart/2005/8/layout/pyramid2"/>
    <dgm:cxn modelId="{671D3D4C-85F4-4D03-9D4F-33C33D6535DC}" type="presParOf" srcId="{7E11DFF9-78AE-4548-8D13-1E90AE6CA33A}" destId="{621CA539-AFB8-483D-8AFE-20DAE8218450}" srcOrd="6" destOrd="0" presId="urn:microsoft.com/office/officeart/2005/8/layout/pyramid2"/>
    <dgm:cxn modelId="{C271950F-54E3-4A73-8630-A5640ECCD660}" type="presParOf" srcId="{7E11DFF9-78AE-4548-8D13-1E90AE6CA33A}" destId="{5A047E98-2A31-485D-BE09-85DAFB28F5F5}" srcOrd="7" destOrd="0" presId="urn:microsoft.com/office/officeart/2005/8/layout/pyramid2"/>
    <dgm:cxn modelId="{65888E6D-1F8D-4168-970B-CAA90C0E78CE}" type="presParOf" srcId="{7E11DFF9-78AE-4548-8D13-1E90AE6CA33A}" destId="{252EE3DE-C4C0-4AA9-BDFA-A23339DA53B4}" srcOrd="8" destOrd="0" presId="urn:microsoft.com/office/officeart/2005/8/layout/pyramid2"/>
    <dgm:cxn modelId="{2C5975FF-19B2-4C23-9D2F-B5F8297CA198}" type="presParOf" srcId="{7E11DFF9-78AE-4548-8D13-1E90AE6CA33A}" destId="{D4EB9677-93BD-4319-AB80-2CD0ED03019C}" srcOrd="9" destOrd="0" presId="urn:microsoft.com/office/officeart/2005/8/layout/pyramid2"/>
    <dgm:cxn modelId="{3E675874-5BA8-462B-B692-7E41D8776DCA}" type="presParOf" srcId="{7E11DFF9-78AE-4548-8D13-1E90AE6CA33A}" destId="{4366A51F-DDA7-4860-84D1-946ECE50FA67}" srcOrd="10" destOrd="0" presId="urn:microsoft.com/office/officeart/2005/8/layout/pyramid2"/>
    <dgm:cxn modelId="{68AC7D5A-577B-44E8-BA82-9CA773DE2C50}" type="presParOf" srcId="{7E11DFF9-78AE-4548-8D13-1E90AE6CA33A}" destId="{37B2B39E-B5D1-457F-B55E-245DAD97F0DB}" srcOrd="11" destOrd="0" presId="urn:microsoft.com/office/officeart/2005/8/layout/pyramid2"/>
    <dgm:cxn modelId="{E75C0ACA-06B1-445C-8B9D-A6459F7B7D91}" type="presParOf" srcId="{7E11DFF9-78AE-4548-8D13-1E90AE6CA33A}" destId="{31EF01D6-5E27-4B9D-8CD9-46273E4C6C1F}" srcOrd="12" destOrd="0" presId="urn:microsoft.com/office/officeart/2005/8/layout/pyramid2"/>
    <dgm:cxn modelId="{57D0086A-2E05-4DA3-A609-758C03F0682B}" type="presParOf" srcId="{7E11DFF9-78AE-4548-8D13-1E90AE6CA33A}" destId="{80782240-015E-4D7C-9A34-C4C94A55783E}" srcOrd="13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BA691E-DA3A-4DC5-93BB-03A14591DAA4}" type="doc">
      <dgm:prSet loTypeId="urn:microsoft.com/office/officeart/2005/8/layout/pyramid2" loCatId="pyramid" qsTypeId="urn:microsoft.com/office/officeart/2005/8/quickstyle/3d5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25210BD-2C06-49B4-9262-760C378E3B6E}">
      <dgm:prSet/>
      <dgm:spPr/>
      <dgm:t>
        <a:bodyPr/>
        <a:lstStyle/>
        <a:p>
          <a:r>
            <a:rPr lang="ru-RU" b="1"/>
            <a:t>Онлайн-марафон на форуме Педагоги России «Практические методы работы с детьми с РАС. Инклюзия и аутизм. Основные принципы»</a:t>
          </a:r>
          <a:endParaRPr lang="ru-RU" b="1" dirty="0"/>
        </a:p>
      </dgm:t>
    </dgm:pt>
    <dgm:pt modelId="{79F6BBC0-2079-4F16-992D-FF862DCE4964}" type="parTrans" cxnId="{C411DF2F-D148-4075-901B-F58FF1D59C36}">
      <dgm:prSet/>
      <dgm:spPr/>
      <dgm:t>
        <a:bodyPr/>
        <a:lstStyle/>
        <a:p>
          <a:endParaRPr lang="ru-RU"/>
        </a:p>
      </dgm:t>
    </dgm:pt>
    <dgm:pt modelId="{DE3E9E53-7544-4D8A-81ED-CC99ED910BF0}" type="sibTrans" cxnId="{C411DF2F-D148-4075-901B-F58FF1D59C36}">
      <dgm:prSet/>
      <dgm:spPr/>
      <dgm:t>
        <a:bodyPr/>
        <a:lstStyle/>
        <a:p>
          <a:endParaRPr lang="ru-RU"/>
        </a:p>
      </dgm:t>
    </dgm:pt>
    <dgm:pt modelId="{DFD9C4AC-5853-4E68-98D8-CD88CAC244A0}">
      <dgm:prSet/>
      <dgm:spPr/>
      <dgm:t>
        <a:bodyPr/>
        <a:lstStyle/>
        <a:p>
          <a:r>
            <a:rPr lang="ru-RU" b="1"/>
            <a:t>Международный семинар-практикум со специалистами Германии «Практические методы работы с детьми с РАС»</a:t>
          </a:r>
          <a:endParaRPr lang="ru-RU" b="1" dirty="0"/>
        </a:p>
      </dgm:t>
    </dgm:pt>
    <dgm:pt modelId="{D5B1A3FB-FCE0-4089-8E24-A8F2588B0107}" type="parTrans" cxnId="{0B75BD20-4F9B-4554-9463-A64C7F99D94E}">
      <dgm:prSet/>
      <dgm:spPr/>
      <dgm:t>
        <a:bodyPr/>
        <a:lstStyle/>
        <a:p>
          <a:endParaRPr lang="ru-RU"/>
        </a:p>
      </dgm:t>
    </dgm:pt>
    <dgm:pt modelId="{9DD049D0-CE5C-4834-85D8-9B08B35437EE}" type="sibTrans" cxnId="{0B75BD20-4F9B-4554-9463-A64C7F99D94E}">
      <dgm:prSet/>
      <dgm:spPr/>
      <dgm:t>
        <a:bodyPr/>
        <a:lstStyle/>
        <a:p>
          <a:endParaRPr lang="ru-RU"/>
        </a:p>
      </dgm:t>
    </dgm:pt>
    <dgm:pt modelId="{4E65E440-7798-4A76-A30E-3BDB8ED598CA}">
      <dgm:prSet/>
      <dgm:spPr/>
      <dgm:t>
        <a:bodyPr/>
        <a:lstStyle/>
        <a:p>
          <a:r>
            <a:rPr lang="ru-RU" b="1"/>
            <a:t>II Региональная научно-практическая конференция «Система помощи детям с РАС: основные векторы развития»</a:t>
          </a:r>
          <a:endParaRPr lang="ru-RU" b="1" dirty="0"/>
        </a:p>
      </dgm:t>
    </dgm:pt>
    <dgm:pt modelId="{DB681BC5-B587-40F6-9381-73EA5CA31CD7}" type="parTrans" cxnId="{1F12F778-521F-4877-8E6A-9D21F3A6A93A}">
      <dgm:prSet/>
      <dgm:spPr/>
      <dgm:t>
        <a:bodyPr/>
        <a:lstStyle/>
        <a:p>
          <a:endParaRPr lang="ru-RU"/>
        </a:p>
      </dgm:t>
    </dgm:pt>
    <dgm:pt modelId="{7C4E3085-1D0A-4EB0-8E08-10F3F85434CE}" type="sibTrans" cxnId="{1F12F778-521F-4877-8E6A-9D21F3A6A93A}">
      <dgm:prSet/>
      <dgm:spPr/>
      <dgm:t>
        <a:bodyPr/>
        <a:lstStyle/>
        <a:p>
          <a:endParaRPr lang="ru-RU"/>
        </a:p>
      </dgm:t>
    </dgm:pt>
    <dgm:pt modelId="{5330CB66-A28A-4786-A187-4F1B0FB8C2BE}">
      <dgm:prSet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ru-RU" b="1"/>
            <a:t>Семинар-практикум «Проблемы организации обучения детей с расстройствами аутистического спектра, имеющих в структуре нарушенного развития умственную отсталость»</a:t>
          </a:r>
          <a:endParaRPr lang="ru-RU" b="1" dirty="0"/>
        </a:p>
      </dgm:t>
    </dgm:pt>
    <dgm:pt modelId="{2E8ADD82-F922-490B-B3AD-4B9BB90F4E19}" type="parTrans" cxnId="{5219D2B5-AF1C-4EDB-A5A5-34E9C175E73A}">
      <dgm:prSet/>
      <dgm:spPr/>
      <dgm:t>
        <a:bodyPr/>
        <a:lstStyle/>
        <a:p>
          <a:endParaRPr lang="ru-RU"/>
        </a:p>
      </dgm:t>
    </dgm:pt>
    <dgm:pt modelId="{7E5F7906-5D46-4980-8629-046A34850627}" type="sibTrans" cxnId="{5219D2B5-AF1C-4EDB-A5A5-34E9C175E73A}">
      <dgm:prSet/>
      <dgm:spPr/>
      <dgm:t>
        <a:bodyPr/>
        <a:lstStyle/>
        <a:p>
          <a:endParaRPr lang="ru-RU"/>
        </a:p>
      </dgm:t>
    </dgm:pt>
    <dgm:pt modelId="{D8CEE0C7-E631-46FB-A098-BE162B02D91F}">
      <dgm:prSet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ru-RU" b="1"/>
            <a:t>II Региональная научно-практическая конференция «Система помощи детям с РАС: основные векторы развития»</a:t>
          </a:r>
          <a:endParaRPr lang="ru-RU" b="1" dirty="0"/>
        </a:p>
      </dgm:t>
    </dgm:pt>
    <dgm:pt modelId="{F4DAE2CE-FA41-46F3-890F-731C9ABDAA6A}" type="parTrans" cxnId="{C7EA88AE-1BB0-47AD-85B2-D93EE8919EE8}">
      <dgm:prSet/>
      <dgm:spPr/>
      <dgm:t>
        <a:bodyPr/>
        <a:lstStyle/>
        <a:p>
          <a:endParaRPr lang="ru-RU"/>
        </a:p>
      </dgm:t>
    </dgm:pt>
    <dgm:pt modelId="{62A2F8F3-B387-48EE-BD84-9E3D7E27A701}" type="sibTrans" cxnId="{C7EA88AE-1BB0-47AD-85B2-D93EE8919EE8}">
      <dgm:prSet/>
      <dgm:spPr/>
      <dgm:t>
        <a:bodyPr/>
        <a:lstStyle/>
        <a:p>
          <a:endParaRPr lang="ru-RU"/>
        </a:p>
      </dgm:t>
    </dgm:pt>
    <dgm:pt modelId="{C187E5EA-6C4C-44B9-8317-93D1AED7595B}" type="pres">
      <dgm:prSet presAssocID="{FCBA691E-DA3A-4DC5-93BB-03A14591DAA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88C382D-FEBE-47E0-B9D0-F51C62A9040C}" type="pres">
      <dgm:prSet presAssocID="{FCBA691E-DA3A-4DC5-93BB-03A14591DAA4}" presName="pyramid" presStyleLbl="node1" presStyleIdx="0" presStyleCnt="1" custLinFactNeighborX="3180"/>
      <dgm:spPr>
        <a:gradFill rotWithShape="0">
          <a:gsLst>
            <a:gs pos="0">
              <a:schemeClr val="accent2">
                <a:lumMod val="0"/>
                <a:lumOff val="100000"/>
              </a:schemeClr>
            </a:gs>
            <a:gs pos="12000">
              <a:schemeClr val="accent2">
                <a:lumMod val="0"/>
                <a:lumOff val="100000"/>
              </a:schemeClr>
            </a:gs>
            <a:gs pos="9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</dgm:spPr>
    </dgm:pt>
    <dgm:pt modelId="{7E11DFF9-78AE-4548-8D13-1E90AE6CA33A}" type="pres">
      <dgm:prSet presAssocID="{FCBA691E-DA3A-4DC5-93BB-03A14591DAA4}" presName="theList" presStyleCnt="0"/>
      <dgm:spPr/>
    </dgm:pt>
    <dgm:pt modelId="{D54AE33D-6EFD-4ED5-9725-696B70A8B60C}" type="pres">
      <dgm:prSet presAssocID="{D25210BD-2C06-49B4-9262-760C378E3B6E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56819-B4D3-447F-9E2B-274F3118A111}" type="pres">
      <dgm:prSet presAssocID="{D25210BD-2C06-49B4-9262-760C378E3B6E}" presName="aSpace" presStyleCnt="0"/>
      <dgm:spPr/>
    </dgm:pt>
    <dgm:pt modelId="{4D32A9F6-4443-4A9E-9E2D-86F9E0C9453B}" type="pres">
      <dgm:prSet presAssocID="{4E65E440-7798-4A76-A30E-3BDB8ED598CA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E16D8-4315-4570-8A02-5150499C949C}" type="pres">
      <dgm:prSet presAssocID="{4E65E440-7798-4A76-A30E-3BDB8ED598CA}" presName="aSpace" presStyleCnt="0"/>
      <dgm:spPr/>
    </dgm:pt>
    <dgm:pt modelId="{85358839-30CD-43E4-A030-ABB640EF0E06}" type="pres">
      <dgm:prSet presAssocID="{DFD9C4AC-5853-4E68-98D8-CD88CAC244A0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D87948-0D0B-483D-81AA-A467028D886F}" type="pres">
      <dgm:prSet presAssocID="{DFD9C4AC-5853-4E68-98D8-CD88CAC244A0}" presName="aSpace" presStyleCnt="0"/>
      <dgm:spPr/>
    </dgm:pt>
    <dgm:pt modelId="{B5D66218-1DF0-444A-B844-D24CA84225FD}" type="pres">
      <dgm:prSet presAssocID="{5330CB66-A28A-4786-A187-4F1B0FB8C2BE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2EF81-D9B1-46CD-B846-6C7CF865A0CC}" type="pres">
      <dgm:prSet presAssocID="{5330CB66-A28A-4786-A187-4F1B0FB8C2BE}" presName="aSpace" presStyleCnt="0"/>
      <dgm:spPr/>
    </dgm:pt>
    <dgm:pt modelId="{0C511005-AD34-406A-8BD7-670BE4636446}" type="pres">
      <dgm:prSet presAssocID="{D8CEE0C7-E631-46FB-A098-BE162B02D91F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835D5-C1DD-4D32-B8D7-F3625F521343}" type="pres">
      <dgm:prSet presAssocID="{D8CEE0C7-E631-46FB-A098-BE162B02D91F}" presName="aSpace" presStyleCnt="0"/>
      <dgm:spPr/>
    </dgm:pt>
  </dgm:ptLst>
  <dgm:cxnLst>
    <dgm:cxn modelId="{61DBC759-2BB5-4399-AEC0-8A64A940F19B}" type="presOf" srcId="{5330CB66-A28A-4786-A187-4F1B0FB8C2BE}" destId="{B5D66218-1DF0-444A-B844-D24CA84225FD}" srcOrd="0" destOrd="0" presId="urn:microsoft.com/office/officeart/2005/8/layout/pyramid2"/>
    <dgm:cxn modelId="{1F12F778-521F-4877-8E6A-9D21F3A6A93A}" srcId="{FCBA691E-DA3A-4DC5-93BB-03A14591DAA4}" destId="{4E65E440-7798-4A76-A30E-3BDB8ED598CA}" srcOrd="1" destOrd="0" parTransId="{DB681BC5-B587-40F6-9381-73EA5CA31CD7}" sibTransId="{7C4E3085-1D0A-4EB0-8E08-10F3F85434CE}"/>
    <dgm:cxn modelId="{AF9652F6-958F-42B3-A46C-2134474FBA84}" type="presOf" srcId="{4E65E440-7798-4A76-A30E-3BDB8ED598CA}" destId="{4D32A9F6-4443-4A9E-9E2D-86F9E0C9453B}" srcOrd="0" destOrd="0" presId="urn:microsoft.com/office/officeart/2005/8/layout/pyramid2"/>
    <dgm:cxn modelId="{C7EA88AE-1BB0-47AD-85B2-D93EE8919EE8}" srcId="{FCBA691E-DA3A-4DC5-93BB-03A14591DAA4}" destId="{D8CEE0C7-E631-46FB-A098-BE162B02D91F}" srcOrd="4" destOrd="0" parTransId="{F4DAE2CE-FA41-46F3-890F-731C9ABDAA6A}" sibTransId="{62A2F8F3-B387-48EE-BD84-9E3D7E27A701}"/>
    <dgm:cxn modelId="{5219D2B5-AF1C-4EDB-A5A5-34E9C175E73A}" srcId="{FCBA691E-DA3A-4DC5-93BB-03A14591DAA4}" destId="{5330CB66-A28A-4786-A187-4F1B0FB8C2BE}" srcOrd="3" destOrd="0" parTransId="{2E8ADD82-F922-490B-B3AD-4B9BB90F4E19}" sibTransId="{7E5F7906-5D46-4980-8629-046A34850627}"/>
    <dgm:cxn modelId="{8680487F-1591-4A3B-B325-AD0E1CC80CC8}" type="presOf" srcId="{DFD9C4AC-5853-4E68-98D8-CD88CAC244A0}" destId="{85358839-30CD-43E4-A030-ABB640EF0E06}" srcOrd="0" destOrd="0" presId="urn:microsoft.com/office/officeart/2005/8/layout/pyramid2"/>
    <dgm:cxn modelId="{24347C90-AB1A-4FD6-B133-C92785524897}" type="presOf" srcId="{D25210BD-2C06-49B4-9262-760C378E3B6E}" destId="{D54AE33D-6EFD-4ED5-9725-696B70A8B60C}" srcOrd="0" destOrd="0" presId="urn:microsoft.com/office/officeart/2005/8/layout/pyramid2"/>
    <dgm:cxn modelId="{0B75BD20-4F9B-4554-9463-A64C7F99D94E}" srcId="{FCBA691E-DA3A-4DC5-93BB-03A14591DAA4}" destId="{DFD9C4AC-5853-4E68-98D8-CD88CAC244A0}" srcOrd="2" destOrd="0" parTransId="{D5B1A3FB-FCE0-4089-8E24-A8F2588B0107}" sibTransId="{9DD049D0-CE5C-4834-85D8-9B08B35437EE}"/>
    <dgm:cxn modelId="{C411DF2F-D148-4075-901B-F58FF1D59C36}" srcId="{FCBA691E-DA3A-4DC5-93BB-03A14591DAA4}" destId="{D25210BD-2C06-49B4-9262-760C378E3B6E}" srcOrd="0" destOrd="0" parTransId="{79F6BBC0-2079-4F16-992D-FF862DCE4964}" sibTransId="{DE3E9E53-7544-4D8A-81ED-CC99ED910BF0}"/>
    <dgm:cxn modelId="{6BC6DC45-AE78-47C5-915C-5FEC5ADC008B}" type="presOf" srcId="{FCBA691E-DA3A-4DC5-93BB-03A14591DAA4}" destId="{C187E5EA-6C4C-44B9-8317-93D1AED7595B}" srcOrd="0" destOrd="0" presId="urn:microsoft.com/office/officeart/2005/8/layout/pyramid2"/>
    <dgm:cxn modelId="{C0C4861E-F89A-4D36-910B-9FD9AC478BA5}" type="presOf" srcId="{D8CEE0C7-E631-46FB-A098-BE162B02D91F}" destId="{0C511005-AD34-406A-8BD7-670BE4636446}" srcOrd="0" destOrd="0" presId="urn:microsoft.com/office/officeart/2005/8/layout/pyramid2"/>
    <dgm:cxn modelId="{10BBA2D3-9A68-4868-B732-8DD4754F42FF}" type="presParOf" srcId="{C187E5EA-6C4C-44B9-8317-93D1AED7595B}" destId="{788C382D-FEBE-47E0-B9D0-F51C62A9040C}" srcOrd="0" destOrd="0" presId="urn:microsoft.com/office/officeart/2005/8/layout/pyramid2"/>
    <dgm:cxn modelId="{910F3A1B-7C34-4646-9AB2-D5605A44ECAC}" type="presParOf" srcId="{C187E5EA-6C4C-44B9-8317-93D1AED7595B}" destId="{7E11DFF9-78AE-4548-8D13-1E90AE6CA33A}" srcOrd="1" destOrd="0" presId="urn:microsoft.com/office/officeart/2005/8/layout/pyramid2"/>
    <dgm:cxn modelId="{C11DD7D7-02FD-46ED-9CD7-7EA00BBA29A3}" type="presParOf" srcId="{7E11DFF9-78AE-4548-8D13-1E90AE6CA33A}" destId="{D54AE33D-6EFD-4ED5-9725-696B70A8B60C}" srcOrd="0" destOrd="0" presId="urn:microsoft.com/office/officeart/2005/8/layout/pyramid2"/>
    <dgm:cxn modelId="{87D941BA-539D-4FBB-A3BD-ABAA83CA554E}" type="presParOf" srcId="{7E11DFF9-78AE-4548-8D13-1E90AE6CA33A}" destId="{59E56819-B4D3-447F-9E2B-274F3118A111}" srcOrd="1" destOrd="0" presId="urn:microsoft.com/office/officeart/2005/8/layout/pyramid2"/>
    <dgm:cxn modelId="{377F5CEC-5669-4D7A-B332-06C89EF1838D}" type="presParOf" srcId="{7E11DFF9-78AE-4548-8D13-1E90AE6CA33A}" destId="{4D32A9F6-4443-4A9E-9E2D-86F9E0C9453B}" srcOrd="2" destOrd="0" presId="urn:microsoft.com/office/officeart/2005/8/layout/pyramid2"/>
    <dgm:cxn modelId="{450E3AF5-D89F-4877-BAE4-B0E0D7C416A2}" type="presParOf" srcId="{7E11DFF9-78AE-4548-8D13-1E90AE6CA33A}" destId="{612E16D8-4315-4570-8A02-5150499C949C}" srcOrd="3" destOrd="0" presId="urn:microsoft.com/office/officeart/2005/8/layout/pyramid2"/>
    <dgm:cxn modelId="{C8AA6405-838D-4470-A6D5-125B08A78512}" type="presParOf" srcId="{7E11DFF9-78AE-4548-8D13-1E90AE6CA33A}" destId="{85358839-30CD-43E4-A030-ABB640EF0E06}" srcOrd="4" destOrd="0" presId="urn:microsoft.com/office/officeart/2005/8/layout/pyramid2"/>
    <dgm:cxn modelId="{04D0D03E-7695-4DDC-9DF2-22AA7845436F}" type="presParOf" srcId="{7E11DFF9-78AE-4548-8D13-1E90AE6CA33A}" destId="{42D87948-0D0B-483D-81AA-A467028D886F}" srcOrd="5" destOrd="0" presId="urn:microsoft.com/office/officeart/2005/8/layout/pyramid2"/>
    <dgm:cxn modelId="{B73E3988-818D-4237-8451-E120A61EB9FB}" type="presParOf" srcId="{7E11DFF9-78AE-4548-8D13-1E90AE6CA33A}" destId="{B5D66218-1DF0-444A-B844-D24CA84225FD}" srcOrd="6" destOrd="0" presId="urn:microsoft.com/office/officeart/2005/8/layout/pyramid2"/>
    <dgm:cxn modelId="{2DB59A42-3E55-418A-9121-467DAD91EAEA}" type="presParOf" srcId="{7E11DFF9-78AE-4548-8D13-1E90AE6CA33A}" destId="{DBC2EF81-D9B1-46CD-B846-6C7CF865A0CC}" srcOrd="7" destOrd="0" presId="urn:microsoft.com/office/officeart/2005/8/layout/pyramid2"/>
    <dgm:cxn modelId="{6568D01E-B5D0-4FE0-A4E2-D210AB0606FE}" type="presParOf" srcId="{7E11DFF9-78AE-4548-8D13-1E90AE6CA33A}" destId="{0C511005-AD34-406A-8BD7-670BE4636446}" srcOrd="8" destOrd="0" presId="urn:microsoft.com/office/officeart/2005/8/layout/pyramid2"/>
    <dgm:cxn modelId="{CA75AF05-029E-41A5-9D24-01C012FAE6CD}" type="presParOf" srcId="{7E11DFF9-78AE-4548-8D13-1E90AE6CA33A}" destId="{FC8835D5-C1DD-4D32-B8D7-F3625F521343}" srcOrd="9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BA691E-DA3A-4DC5-93BB-03A14591DAA4}" type="doc">
      <dgm:prSet loTypeId="urn:microsoft.com/office/officeart/2005/8/layout/pyramid2" loCatId="pyramid" qsTypeId="urn:microsoft.com/office/officeart/2005/8/quickstyle/3d7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25210BD-2C06-49B4-9262-760C378E3B6E}">
      <dgm:prSet custT="1"/>
      <dgm:spPr/>
      <dgm:t>
        <a:bodyPr/>
        <a:lstStyle/>
        <a:p>
          <a:r>
            <a:rPr lang="ru-RU" sz="1200" b="1" dirty="0">
              <a:solidFill>
                <a:schemeClr val="accent2">
                  <a:lumMod val="75000"/>
                </a:schemeClr>
              </a:solidFill>
            </a:rPr>
            <a:t>Примерный макет адаптированной (индивидуальной) образовательной программы для обучающегося с РАС</a:t>
          </a:r>
        </a:p>
      </dgm:t>
    </dgm:pt>
    <dgm:pt modelId="{79F6BBC0-2079-4F16-992D-FF862DCE4964}" type="parTrans" cxnId="{C411DF2F-D148-4075-901B-F58FF1D59C36}">
      <dgm:prSet/>
      <dgm:spPr/>
      <dgm:t>
        <a:bodyPr/>
        <a:lstStyle/>
        <a:p>
          <a:endParaRPr lang="ru-RU"/>
        </a:p>
      </dgm:t>
    </dgm:pt>
    <dgm:pt modelId="{DE3E9E53-7544-4D8A-81ED-CC99ED910BF0}" type="sibTrans" cxnId="{C411DF2F-D148-4075-901B-F58FF1D59C36}">
      <dgm:prSet/>
      <dgm:spPr/>
      <dgm:t>
        <a:bodyPr/>
        <a:lstStyle/>
        <a:p>
          <a:endParaRPr lang="ru-RU"/>
        </a:p>
      </dgm:t>
    </dgm:pt>
    <dgm:pt modelId="{F75506FA-12D3-4D62-8825-84272836953F}">
      <dgm:prSet custT="1"/>
      <dgm:spPr/>
      <dgm:t>
        <a:bodyPr/>
        <a:lstStyle/>
        <a:p>
          <a:r>
            <a:rPr lang="ru-RU" sz="1200" b="1" dirty="0">
              <a:solidFill>
                <a:schemeClr val="accent2">
                  <a:lumMod val="75000"/>
                </a:schemeClr>
              </a:solidFill>
            </a:rPr>
            <a:t>Индивидуально-ориентированные коррекционно-развивающие программы на обучающихся  с РАС</a:t>
          </a:r>
        </a:p>
      </dgm:t>
    </dgm:pt>
    <dgm:pt modelId="{0C3F124B-D04D-4DC3-8EC8-942FD9EF089F}" type="parTrans" cxnId="{8D0FB0BD-10BD-4901-A875-2812143D3BF3}">
      <dgm:prSet/>
      <dgm:spPr/>
      <dgm:t>
        <a:bodyPr/>
        <a:lstStyle/>
        <a:p>
          <a:endParaRPr lang="ru-RU"/>
        </a:p>
      </dgm:t>
    </dgm:pt>
    <dgm:pt modelId="{DF242A9B-2F47-4120-991F-9350849D945C}" type="sibTrans" cxnId="{8D0FB0BD-10BD-4901-A875-2812143D3BF3}">
      <dgm:prSet/>
      <dgm:spPr/>
      <dgm:t>
        <a:bodyPr/>
        <a:lstStyle/>
        <a:p>
          <a:endParaRPr lang="ru-RU"/>
        </a:p>
      </dgm:t>
    </dgm:pt>
    <dgm:pt modelId="{F66F3CAE-B54D-4703-B9EF-E7B5A0A49736}">
      <dgm:prSet custT="1"/>
      <dgm:spPr/>
      <dgm:t>
        <a:bodyPr/>
        <a:lstStyle/>
        <a:p>
          <a:r>
            <a:rPr lang="ru-RU" sz="1200" b="1" dirty="0">
              <a:solidFill>
                <a:schemeClr val="accent2">
                  <a:lumMod val="75000"/>
                </a:schemeClr>
              </a:solidFill>
            </a:rPr>
            <a:t>Мониторинговая карта по развитию и обучению  детей  с РАС</a:t>
          </a:r>
        </a:p>
      </dgm:t>
    </dgm:pt>
    <dgm:pt modelId="{ABEBAB99-25EA-4810-9BCD-02C2835C446A}" type="parTrans" cxnId="{D248CCD8-97A3-4091-B3DA-339C6FDBE1BA}">
      <dgm:prSet/>
      <dgm:spPr/>
      <dgm:t>
        <a:bodyPr/>
        <a:lstStyle/>
        <a:p>
          <a:endParaRPr lang="ru-RU"/>
        </a:p>
      </dgm:t>
    </dgm:pt>
    <dgm:pt modelId="{3430323E-D188-492F-AFB7-94DD8D14E097}" type="sibTrans" cxnId="{D248CCD8-97A3-4091-B3DA-339C6FDBE1BA}">
      <dgm:prSet/>
      <dgm:spPr/>
      <dgm:t>
        <a:bodyPr/>
        <a:lstStyle/>
        <a:p>
          <a:endParaRPr lang="ru-RU"/>
        </a:p>
      </dgm:t>
    </dgm:pt>
    <dgm:pt modelId="{3BCC410B-FDCB-45CE-8AF7-0A1196B5F8CE}">
      <dgm:prSet custT="1"/>
      <dgm:spPr/>
      <dgm:t>
        <a:bodyPr/>
        <a:lstStyle/>
        <a:p>
          <a:r>
            <a:rPr lang="ru-RU" sz="1200" b="1" dirty="0">
              <a:solidFill>
                <a:schemeClr val="accent2">
                  <a:lumMod val="75000"/>
                </a:schemeClr>
              </a:solidFill>
            </a:rPr>
            <a:t>Пособие «Использование альтернативной коммуникации в работе с детьми с аутистическими расстройствами». </a:t>
          </a:r>
        </a:p>
      </dgm:t>
    </dgm:pt>
    <dgm:pt modelId="{8A7F50F8-0367-4D0D-B7A0-08CA75C63A67}" type="parTrans" cxnId="{0B11FD55-6847-4B5A-BD04-855BF09001D4}">
      <dgm:prSet/>
      <dgm:spPr/>
      <dgm:t>
        <a:bodyPr/>
        <a:lstStyle/>
        <a:p>
          <a:endParaRPr lang="ru-RU"/>
        </a:p>
      </dgm:t>
    </dgm:pt>
    <dgm:pt modelId="{BBF0FC96-205A-4F34-B5FE-DA00002D03D1}" type="sibTrans" cxnId="{0B11FD55-6847-4B5A-BD04-855BF09001D4}">
      <dgm:prSet/>
      <dgm:spPr/>
      <dgm:t>
        <a:bodyPr/>
        <a:lstStyle/>
        <a:p>
          <a:endParaRPr lang="ru-RU"/>
        </a:p>
      </dgm:t>
    </dgm:pt>
    <dgm:pt modelId="{51CCEBD9-3022-4DB3-B9FB-FF0A3F7C8637}">
      <dgm:prSet custT="1"/>
      <dgm:spPr/>
      <dgm:t>
        <a:bodyPr/>
        <a:lstStyle/>
        <a:p>
          <a:r>
            <a:rPr lang="ru-RU" sz="1200" b="1" dirty="0">
              <a:solidFill>
                <a:schemeClr val="accent2">
                  <a:lumMod val="75000"/>
                </a:schemeClr>
              </a:solidFill>
            </a:rPr>
            <a:t>Пособие «Порядок формирования графомоторных навыков у младших школьников с расстройством аутистического спектра».</a:t>
          </a:r>
        </a:p>
      </dgm:t>
    </dgm:pt>
    <dgm:pt modelId="{7C6C2C8D-F69B-47B7-B6D9-29D06162FB24}" type="parTrans" cxnId="{36F9CE6B-D310-4C69-A0F7-593C470704FA}">
      <dgm:prSet/>
      <dgm:spPr/>
      <dgm:t>
        <a:bodyPr/>
        <a:lstStyle/>
        <a:p>
          <a:endParaRPr lang="ru-RU"/>
        </a:p>
      </dgm:t>
    </dgm:pt>
    <dgm:pt modelId="{D2E8D905-8A92-4549-BD62-988E91FBC1F2}" type="sibTrans" cxnId="{36F9CE6B-D310-4C69-A0F7-593C470704FA}">
      <dgm:prSet/>
      <dgm:spPr/>
      <dgm:t>
        <a:bodyPr/>
        <a:lstStyle/>
        <a:p>
          <a:endParaRPr lang="ru-RU"/>
        </a:p>
      </dgm:t>
    </dgm:pt>
    <dgm:pt modelId="{C187E5EA-6C4C-44B9-8317-93D1AED7595B}" type="pres">
      <dgm:prSet presAssocID="{FCBA691E-DA3A-4DC5-93BB-03A14591DAA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88C382D-FEBE-47E0-B9D0-F51C62A9040C}" type="pres">
      <dgm:prSet presAssocID="{FCBA691E-DA3A-4DC5-93BB-03A14591DAA4}" presName="pyramid" presStyleLbl="node1" presStyleIdx="0" presStyleCnt="1"/>
      <dgm:spPr/>
    </dgm:pt>
    <dgm:pt modelId="{7E11DFF9-78AE-4548-8D13-1E90AE6CA33A}" type="pres">
      <dgm:prSet presAssocID="{FCBA691E-DA3A-4DC5-93BB-03A14591DAA4}" presName="theList" presStyleCnt="0"/>
      <dgm:spPr/>
    </dgm:pt>
    <dgm:pt modelId="{D54AE33D-6EFD-4ED5-9725-696B70A8B60C}" type="pres">
      <dgm:prSet presAssocID="{D25210BD-2C06-49B4-9262-760C378E3B6E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56819-B4D3-447F-9E2B-274F3118A111}" type="pres">
      <dgm:prSet presAssocID="{D25210BD-2C06-49B4-9262-760C378E3B6E}" presName="aSpace" presStyleCnt="0"/>
      <dgm:spPr/>
    </dgm:pt>
    <dgm:pt modelId="{8E5A8B32-6CE0-4F0B-814E-C7BCD5DB3EF2}" type="pres">
      <dgm:prSet presAssocID="{F75506FA-12D3-4D62-8825-84272836953F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8D1BE-EB20-402A-8B37-3C2346F60FDE}" type="pres">
      <dgm:prSet presAssocID="{F75506FA-12D3-4D62-8825-84272836953F}" presName="aSpace" presStyleCnt="0"/>
      <dgm:spPr/>
    </dgm:pt>
    <dgm:pt modelId="{C465C7AF-41E4-439D-B752-929FE70BB7A8}" type="pres">
      <dgm:prSet presAssocID="{F66F3CAE-B54D-4703-B9EF-E7B5A0A49736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FF070-D4CB-4632-A732-3F565CEA4F6F}" type="pres">
      <dgm:prSet presAssocID="{F66F3CAE-B54D-4703-B9EF-E7B5A0A49736}" presName="aSpace" presStyleCnt="0"/>
      <dgm:spPr/>
    </dgm:pt>
    <dgm:pt modelId="{A59522E8-9A99-423E-99A2-15C16F53D1CD}" type="pres">
      <dgm:prSet presAssocID="{3BCC410B-FDCB-45CE-8AF7-0A1196B5F8CE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29377-7F30-4564-8340-7C8270D7C4AD}" type="pres">
      <dgm:prSet presAssocID="{3BCC410B-FDCB-45CE-8AF7-0A1196B5F8CE}" presName="aSpace" presStyleCnt="0"/>
      <dgm:spPr/>
    </dgm:pt>
    <dgm:pt modelId="{98EBD3F4-6BE3-4ECE-A777-7F705F45D12E}" type="pres">
      <dgm:prSet presAssocID="{51CCEBD9-3022-4DB3-B9FB-FF0A3F7C8637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20E6A-1E59-4B66-BD4F-C36D666820B5}" type="pres">
      <dgm:prSet presAssocID="{51CCEBD9-3022-4DB3-B9FB-FF0A3F7C8637}" presName="aSpace" presStyleCnt="0"/>
      <dgm:spPr/>
    </dgm:pt>
  </dgm:ptLst>
  <dgm:cxnLst>
    <dgm:cxn modelId="{36F9CE6B-D310-4C69-A0F7-593C470704FA}" srcId="{FCBA691E-DA3A-4DC5-93BB-03A14591DAA4}" destId="{51CCEBD9-3022-4DB3-B9FB-FF0A3F7C8637}" srcOrd="4" destOrd="0" parTransId="{7C6C2C8D-F69B-47B7-B6D9-29D06162FB24}" sibTransId="{D2E8D905-8A92-4549-BD62-988E91FBC1F2}"/>
    <dgm:cxn modelId="{7B666181-1530-4FC5-BB1C-703A2E183C7F}" type="presOf" srcId="{51CCEBD9-3022-4DB3-B9FB-FF0A3F7C8637}" destId="{98EBD3F4-6BE3-4ECE-A777-7F705F45D12E}" srcOrd="0" destOrd="0" presId="urn:microsoft.com/office/officeart/2005/8/layout/pyramid2"/>
    <dgm:cxn modelId="{D248CCD8-97A3-4091-B3DA-339C6FDBE1BA}" srcId="{FCBA691E-DA3A-4DC5-93BB-03A14591DAA4}" destId="{F66F3CAE-B54D-4703-B9EF-E7B5A0A49736}" srcOrd="2" destOrd="0" parTransId="{ABEBAB99-25EA-4810-9BCD-02C2835C446A}" sibTransId="{3430323E-D188-492F-AFB7-94DD8D14E097}"/>
    <dgm:cxn modelId="{1D5F50C8-D5F2-43B8-AAEB-3D51D5531020}" type="presOf" srcId="{F66F3CAE-B54D-4703-B9EF-E7B5A0A49736}" destId="{C465C7AF-41E4-439D-B752-929FE70BB7A8}" srcOrd="0" destOrd="0" presId="urn:microsoft.com/office/officeart/2005/8/layout/pyramid2"/>
    <dgm:cxn modelId="{8D0FB0BD-10BD-4901-A875-2812143D3BF3}" srcId="{FCBA691E-DA3A-4DC5-93BB-03A14591DAA4}" destId="{F75506FA-12D3-4D62-8825-84272836953F}" srcOrd="1" destOrd="0" parTransId="{0C3F124B-D04D-4DC3-8EC8-942FD9EF089F}" sibTransId="{DF242A9B-2F47-4120-991F-9350849D945C}"/>
    <dgm:cxn modelId="{8AAFC786-5651-4DCA-A7FB-EA9ABBD2E166}" type="presOf" srcId="{F75506FA-12D3-4D62-8825-84272836953F}" destId="{8E5A8B32-6CE0-4F0B-814E-C7BCD5DB3EF2}" srcOrd="0" destOrd="0" presId="urn:microsoft.com/office/officeart/2005/8/layout/pyramid2"/>
    <dgm:cxn modelId="{A05A8E45-2A89-4364-9A99-D4F12561EDE7}" type="presOf" srcId="{3BCC410B-FDCB-45CE-8AF7-0A1196B5F8CE}" destId="{A59522E8-9A99-423E-99A2-15C16F53D1CD}" srcOrd="0" destOrd="0" presId="urn:microsoft.com/office/officeart/2005/8/layout/pyramid2"/>
    <dgm:cxn modelId="{24347C90-AB1A-4FD6-B133-C92785524897}" type="presOf" srcId="{D25210BD-2C06-49B4-9262-760C378E3B6E}" destId="{D54AE33D-6EFD-4ED5-9725-696B70A8B60C}" srcOrd="0" destOrd="0" presId="urn:microsoft.com/office/officeart/2005/8/layout/pyramid2"/>
    <dgm:cxn modelId="{0B11FD55-6847-4B5A-BD04-855BF09001D4}" srcId="{FCBA691E-DA3A-4DC5-93BB-03A14591DAA4}" destId="{3BCC410B-FDCB-45CE-8AF7-0A1196B5F8CE}" srcOrd="3" destOrd="0" parTransId="{8A7F50F8-0367-4D0D-B7A0-08CA75C63A67}" sibTransId="{BBF0FC96-205A-4F34-B5FE-DA00002D03D1}"/>
    <dgm:cxn modelId="{C411DF2F-D148-4075-901B-F58FF1D59C36}" srcId="{FCBA691E-DA3A-4DC5-93BB-03A14591DAA4}" destId="{D25210BD-2C06-49B4-9262-760C378E3B6E}" srcOrd="0" destOrd="0" parTransId="{79F6BBC0-2079-4F16-992D-FF862DCE4964}" sibTransId="{DE3E9E53-7544-4D8A-81ED-CC99ED910BF0}"/>
    <dgm:cxn modelId="{6BC6DC45-AE78-47C5-915C-5FEC5ADC008B}" type="presOf" srcId="{FCBA691E-DA3A-4DC5-93BB-03A14591DAA4}" destId="{C187E5EA-6C4C-44B9-8317-93D1AED7595B}" srcOrd="0" destOrd="0" presId="urn:microsoft.com/office/officeart/2005/8/layout/pyramid2"/>
    <dgm:cxn modelId="{10BBA2D3-9A68-4868-B732-8DD4754F42FF}" type="presParOf" srcId="{C187E5EA-6C4C-44B9-8317-93D1AED7595B}" destId="{788C382D-FEBE-47E0-B9D0-F51C62A9040C}" srcOrd="0" destOrd="0" presId="urn:microsoft.com/office/officeart/2005/8/layout/pyramid2"/>
    <dgm:cxn modelId="{910F3A1B-7C34-4646-9AB2-D5605A44ECAC}" type="presParOf" srcId="{C187E5EA-6C4C-44B9-8317-93D1AED7595B}" destId="{7E11DFF9-78AE-4548-8D13-1E90AE6CA33A}" srcOrd="1" destOrd="0" presId="urn:microsoft.com/office/officeart/2005/8/layout/pyramid2"/>
    <dgm:cxn modelId="{C11DD7D7-02FD-46ED-9CD7-7EA00BBA29A3}" type="presParOf" srcId="{7E11DFF9-78AE-4548-8D13-1E90AE6CA33A}" destId="{D54AE33D-6EFD-4ED5-9725-696B70A8B60C}" srcOrd="0" destOrd="0" presId="urn:microsoft.com/office/officeart/2005/8/layout/pyramid2"/>
    <dgm:cxn modelId="{87D941BA-539D-4FBB-A3BD-ABAA83CA554E}" type="presParOf" srcId="{7E11DFF9-78AE-4548-8D13-1E90AE6CA33A}" destId="{59E56819-B4D3-447F-9E2B-274F3118A111}" srcOrd="1" destOrd="0" presId="urn:microsoft.com/office/officeart/2005/8/layout/pyramid2"/>
    <dgm:cxn modelId="{1EA79321-453F-44EB-B983-44E367D508AC}" type="presParOf" srcId="{7E11DFF9-78AE-4548-8D13-1E90AE6CA33A}" destId="{8E5A8B32-6CE0-4F0B-814E-C7BCD5DB3EF2}" srcOrd="2" destOrd="0" presId="urn:microsoft.com/office/officeart/2005/8/layout/pyramid2"/>
    <dgm:cxn modelId="{44F68F69-89EC-462D-94D0-13F06867584D}" type="presParOf" srcId="{7E11DFF9-78AE-4548-8D13-1E90AE6CA33A}" destId="{83A8D1BE-EB20-402A-8B37-3C2346F60FDE}" srcOrd="3" destOrd="0" presId="urn:microsoft.com/office/officeart/2005/8/layout/pyramid2"/>
    <dgm:cxn modelId="{F98BCEA8-C2F2-455C-B264-B86D4F49F0A1}" type="presParOf" srcId="{7E11DFF9-78AE-4548-8D13-1E90AE6CA33A}" destId="{C465C7AF-41E4-439D-B752-929FE70BB7A8}" srcOrd="4" destOrd="0" presId="urn:microsoft.com/office/officeart/2005/8/layout/pyramid2"/>
    <dgm:cxn modelId="{EDF50727-161C-4736-AC34-42CFDDEBAE21}" type="presParOf" srcId="{7E11DFF9-78AE-4548-8D13-1E90AE6CA33A}" destId="{DADFF070-D4CB-4632-A732-3F565CEA4F6F}" srcOrd="5" destOrd="0" presId="urn:microsoft.com/office/officeart/2005/8/layout/pyramid2"/>
    <dgm:cxn modelId="{E431EB40-3A4A-43CC-9FF3-2EC026F2D81F}" type="presParOf" srcId="{7E11DFF9-78AE-4548-8D13-1E90AE6CA33A}" destId="{A59522E8-9A99-423E-99A2-15C16F53D1CD}" srcOrd="6" destOrd="0" presId="urn:microsoft.com/office/officeart/2005/8/layout/pyramid2"/>
    <dgm:cxn modelId="{68261BE4-9736-431A-A051-6C1356C8CFFB}" type="presParOf" srcId="{7E11DFF9-78AE-4548-8D13-1E90AE6CA33A}" destId="{33729377-7F30-4564-8340-7C8270D7C4AD}" srcOrd="7" destOrd="0" presId="urn:microsoft.com/office/officeart/2005/8/layout/pyramid2"/>
    <dgm:cxn modelId="{B11327C1-D31B-424F-946D-E8CAF9A53D7F}" type="presParOf" srcId="{7E11DFF9-78AE-4548-8D13-1E90AE6CA33A}" destId="{98EBD3F4-6BE3-4ECE-A777-7F705F45D12E}" srcOrd="8" destOrd="0" presId="urn:microsoft.com/office/officeart/2005/8/layout/pyramid2"/>
    <dgm:cxn modelId="{EB44D2C5-0929-410F-98D9-F4E89B6C723A}" type="presParOf" srcId="{7E11DFF9-78AE-4548-8D13-1E90AE6CA33A}" destId="{A3020E6A-1E59-4B66-BD4F-C36D666820B5}" srcOrd="9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BA691E-DA3A-4DC5-93BB-03A14591DAA4}" type="doc">
      <dgm:prSet loTypeId="urn:microsoft.com/office/officeart/2005/8/layout/pyramid2" loCatId="pyramid" qsTypeId="urn:microsoft.com/office/officeart/2005/8/quickstyle/3d7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9F1C32A-A416-49E3-A562-CDEA4326F8CC}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ru-RU" sz="900" b="1" dirty="0">
              <a:solidFill>
                <a:schemeClr val="accent2"/>
              </a:solidFill>
            </a:rPr>
            <a:t>Региональный семинар-практикум  для родителей детей с РАС «Сравнительный анализ коррекционных курсов для обучающихся с РАС и умственной отсталостью»</a:t>
          </a:r>
        </a:p>
      </dgm:t>
    </dgm:pt>
    <dgm:pt modelId="{0816134B-EB7E-4FBA-9956-0BBF23BD84C7}" type="parTrans" cxnId="{BF13B1DA-7FAD-4947-850F-677BAC9363E2}">
      <dgm:prSet/>
      <dgm:spPr/>
      <dgm:t>
        <a:bodyPr/>
        <a:lstStyle/>
        <a:p>
          <a:endParaRPr lang="ru-RU"/>
        </a:p>
      </dgm:t>
    </dgm:pt>
    <dgm:pt modelId="{89F6504C-B508-4A05-9FB6-2B222FAB91D7}" type="sibTrans" cxnId="{BF13B1DA-7FAD-4947-850F-677BAC9363E2}">
      <dgm:prSet/>
      <dgm:spPr/>
      <dgm:t>
        <a:bodyPr/>
        <a:lstStyle/>
        <a:p>
          <a:endParaRPr lang="ru-RU"/>
        </a:p>
      </dgm:t>
    </dgm:pt>
    <dgm:pt modelId="{FE17B41F-9B9B-4326-BBB2-D7754F9430D4}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ru-RU" sz="1100" b="0" dirty="0">
              <a:solidFill>
                <a:schemeClr val="accent2"/>
              </a:solidFill>
            </a:rPr>
            <a:t>Тренинг для родителей «Мы – разные. Мы - похожие».</a:t>
          </a:r>
        </a:p>
      </dgm:t>
    </dgm:pt>
    <dgm:pt modelId="{4619F4CF-47A2-471D-8739-DAE2ADC8620A}" type="parTrans" cxnId="{2BCBD321-D29C-4205-AE3F-D4466AD142A1}">
      <dgm:prSet/>
      <dgm:spPr/>
      <dgm:t>
        <a:bodyPr/>
        <a:lstStyle/>
        <a:p>
          <a:endParaRPr lang="ru-RU"/>
        </a:p>
      </dgm:t>
    </dgm:pt>
    <dgm:pt modelId="{0C6E0DFD-9EAA-499D-B81D-04D971E7CB6C}" type="sibTrans" cxnId="{2BCBD321-D29C-4205-AE3F-D4466AD142A1}">
      <dgm:prSet/>
      <dgm:spPr/>
      <dgm:t>
        <a:bodyPr/>
        <a:lstStyle/>
        <a:p>
          <a:endParaRPr lang="ru-RU"/>
        </a:p>
      </dgm:t>
    </dgm:pt>
    <dgm:pt modelId="{96725856-F9A3-439F-A64E-8313DF94238C}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ru-RU" sz="1100" dirty="0">
              <a:solidFill>
                <a:schemeClr val="accent2"/>
              </a:solidFill>
            </a:rPr>
            <a:t>Тренинг для родителей «Мои желания»</a:t>
          </a:r>
          <a:endParaRPr lang="ru-RU" sz="1100" b="1" dirty="0">
            <a:solidFill>
              <a:schemeClr val="accent2"/>
            </a:solidFill>
          </a:endParaRPr>
        </a:p>
      </dgm:t>
    </dgm:pt>
    <dgm:pt modelId="{C26E8CE2-4500-49FC-89E7-8C9FE00933B5}" type="parTrans" cxnId="{0890FC39-92D8-4309-B5D2-94C42FB05F1D}">
      <dgm:prSet/>
      <dgm:spPr/>
      <dgm:t>
        <a:bodyPr/>
        <a:lstStyle/>
        <a:p>
          <a:endParaRPr lang="ru-RU"/>
        </a:p>
      </dgm:t>
    </dgm:pt>
    <dgm:pt modelId="{6045AF8F-9843-40CE-9F6C-CADA287FFABF}" type="sibTrans" cxnId="{0890FC39-92D8-4309-B5D2-94C42FB05F1D}">
      <dgm:prSet/>
      <dgm:spPr/>
      <dgm:t>
        <a:bodyPr/>
        <a:lstStyle/>
        <a:p>
          <a:endParaRPr lang="ru-RU"/>
        </a:p>
      </dgm:t>
    </dgm:pt>
    <dgm:pt modelId="{23479318-2ECC-443F-9F11-E9EC7F3B0EA0}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ru-RU" sz="1100" b="1" dirty="0">
              <a:solidFill>
                <a:schemeClr val="accent2"/>
              </a:solidFill>
            </a:rPr>
            <a:t>Тренинг для родителей «Мы  вместе»</a:t>
          </a:r>
        </a:p>
      </dgm:t>
    </dgm:pt>
    <dgm:pt modelId="{C9A78D26-A041-4B15-940D-F56D6A2702B2}" type="parTrans" cxnId="{9FE3CC0A-820F-4FA3-9BED-04550DB652B6}">
      <dgm:prSet/>
      <dgm:spPr/>
      <dgm:t>
        <a:bodyPr/>
        <a:lstStyle/>
        <a:p>
          <a:endParaRPr lang="ru-RU"/>
        </a:p>
      </dgm:t>
    </dgm:pt>
    <dgm:pt modelId="{F642B01B-120A-4829-AA75-973601EBCA7F}" type="sibTrans" cxnId="{9FE3CC0A-820F-4FA3-9BED-04550DB652B6}">
      <dgm:prSet/>
      <dgm:spPr/>
      <dgm:t>
        <a:bodyPr/>
        <a:lstStyle/>
        <a:p>
          <a:endParaRPr lang="ru-RU"/>
        </a:p>
      </dgm:t>
    </dgm:pt>
    <dgm:pt modelId="{22CFE4D4-1B35-4387-846D-BD5111D62ADE}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ru-RU" sz="1000" b="1" dirty="0">
              <a:solidFill>
                <a:schemeClr val="accent2"/>
              </a:solidFill>
            </a:rPr>
            <a:t>Школьный  семинар-практикум «Формирование коммуникативного поведения у обучающихся с расстройствами аутистического спектра» </a:t>
          </a:r>
        </a:p>
      </dgm:t>
    </dgm:pt>
    <dgm:pt modelId="{D66922DB-A38F-41A4-82DA-1FFDB4A19249}" type="parTrans" cxnId="{3C06F26B-39DF-4102-A70F-A078E051981E}">
      <dgm:prSet/>
      <dgm:spPr/>
      <dgm:t>
        <a:bodyPr/>
        <a:lstStyle/>
        <a:p>
          <a:endParaRPr lang="ru-RU"/>
        </a:p>
      </dgm:t>
    </dgm:pt>
    <dgm:pt modelId="{8C95858C-6A19-4DE0-952D-66313544BA13}" type="sibTrans" cxnId="{3C06F26B-39DF-4102-A70F-A078E051981E}">
      <dgm:prSet/>
      <dgm:spPr/>
      <dgm:t>
        <a:bodyPr/>
        <a:lstStyle/>
        <a:p>
          <a:endParaRPr lang="ru-RU"/>
        </a:p>
      </dgm:t>
    </dgm:pt>
    <dgm:pt modelId="{C594228F-3E75-4228-821B-56E39B308820}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ru-RU" sz="1050" b="1" dirty="0">
              <a:solidFill>
                <a:schemeClr val="accent2"/>
              </a:solidFill>
            </a:rPr>
            <a:t>Тренинг для родителей будущих первоклассников с РАС «Давайте, познакомимся».</a:t>
          </a:r>
          <a:endParaRPr lang="ru-RU" sz="1000" b="1" dirty="0">
            <a:solidFill>
              <a:schemeClr val="accent2"/>
            </a:solidFill>
          </a:endParaRPr>
        </a:p>
      </dgm:t>
    </dgm:pt>
    <dgm:pt modelId="{D3414C61-FB9C-4E87-BEDA-655D58B3F6D9}" type="parTrans" cxnId="{4759B20D-E223-4804-8E76-8B0A302200FA}">
      <dgm:prSet/>
      <dgm:spPr/>
      <dgm:t>
        <a:bodyPr/>
        <a:lstStyle/>
        <a:p>
          <a:endParaRPr lang="ru-RU"/>
        </a:p>
      </dgm:t>
    </dgm:pt>
    <dgm:pt modelId="{3302127B-1A9B-487B-9C97-FC5C244088E4}" type="sibTrans" cxnId="{4759B20D-E223-4804-8E76-8B0A302200FA}">
      <dgm:prSet/>
      <dgm:spPr/>
      <dgm:t>
        <a:bodyPr/>
        <a:lstStyle/>
        <a:p>
          <a:endParaRPr lang="ru-RU"/>
        </a:p>
      </dgm:t>
    </dgm:pt>
    <dgm:pt modelId="{C187E5EA-6C4C-44B9-8317-93D1AED7595B}" type="pres">
      <dgm:prSet presAssocID="{FCBA691E-DA3A-4DC5-93BB-03A14591DAA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88C382D-FEBE-47E0-B9D0-F51C62A9040C}" type="pres">
      <dgm:prSet presAssocID="{FCBA691E-DA3A-4DC5-93BB-03A14591DAA4}" presName="pyramid" presStyleLbl="node1" presStyleIdx="0" presStyleCnt="1"/>
      <dgm:spPr/>
    </dgm:pt>
    <dgm:pt modelId="{7E11DFF9-78AE-4548-8D13-1E90AE6CA33A}" type="pres">
      <dgm:prSet presAssocID="{FCBA691E-DA3A-4DC5-93BB-03A14591DAA4}" presName="theList" presStyleCnt="0"/>
      <dgm:spPr/>
    </dgm:pt>
    <dgm:pt modelId="{498A8D66-C507-4F72-B4EB-E10DEB7372C6}" type="pres">
      <dgm:prSet presAssocID="{99F1C32A-A416-49E3-A562-CDEA4326F8CC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A5D994-8661-43FE-8DCA-C00C7D0FC847}" type="pres">
      <dgm:prSet presAssocID="{99F1C32A-A416-49E3-A562-CDEA4326F8CC}" presName="aSpace" presStyleCnt="0"/>
      <dgm:spPr/>
    </dgm:pt>
    <dgm:pt modelId="{1B0E146A-E0B9-4F81-8BC1-E94FAF3A4F28}" type="pres">
      <dgm:prSet presAssocID="{22CFE4D4-1B35-4387-846D-BD5111D62ADE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A25D9-D6A7-4AE4-A03E-BB8FB83128DC}" type="pres">
      <dgm:prSet presAssocID="{22CFE4D4-1B35-4387-846D-BD5111D62ADE}" presName="aSpace" presStyleCnt="0"/>
      <dgm:spPr/>
    </dgm:pt>
    <dgm:pt modelId="{CE70FA83-C5DD-48B5-9068-85852D0874FD}" type="pres">
      <dgm:prSet presAssocID="{C594228F-3E75-4228-821B-56E39B308820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9C50A-9169-4ACD-BB26-C92852C8FA58}" type="pres">
      <dgm:prSet presAssocID="{C594228F-3E75-4228-821B-56E39B308820}" presName="aSpace" presStyleCnt="0"/>
      <dgm:spPr/>
    </dgm:pt>
    <dgm:pt modelId="{EF761A31-7D36-4FBD-A5B8-9FB4A83B6A55}" type="pres">
      <dgm:prSet presAssocID="{FE17B41F-9B9B-4326-BBB2-D7754F9430D4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8E6CE-A7C6-4DEB-B7F9-15336479E8E4}" type="pres">
      <dgm:prSet presAssocID="{FE17B41F-9B9B-4326-BBB2-D7754F9430D4}" presName="aSpace" presStyleCnt="0"/>
      <dgm:spPr/>
    </dgm:pt>
    <dgm:pt modelId="{C5164CDE-DA96-4E5A-A136-C3A4A25C04EE}" type="pres">
      <dgm:prSet presAssocID="{96725856-F9A3-439F-A64E-8313DF94238C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7B1EB8-5F47-4062-BF42-4EE88BEE0CED}" type="pres">
      <dgm:prSet presAssocID="{96725856-F9A3-439F-A64E-8313DF94238C}" presName="aSpace" presStyleCnt="0"/>
      <dgm:spPr/>
    </dgm:pt>
    <dgm:pt modelId="{20998A5F-D862-41EB-8E86-773D43381FC8}" type="pres">
      <dgm:prSet presAssocID="{23479318-2ECC-443F-9F11-E9EC7F3B0EA0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46DB4-43A6-4019-A916-2395F43E93F6}" type="pres">
      <dgm:prSet presAssocID="{23479318-2ECC-443F-9F11-E9EC7F3B0EA0}" presName="aSpace" presStyleCnt="0"/>
      <dgm:spPr/>
    </dgm:pt>
  </dgm:ptLst>
  <dgm:cxnLst>
    <dgm:cxn modelId="{BF13B1DA-7FAD-4947-850F-677BAC9363E2}" srcId="{FCBA691E-DA3A-4DC5-93BB-03A14591DAA4}" destId="{99F1C32A-A416-49E3-A562-CDEA4326F8CC}" srcOrd="0" destOrd="0" parTransId="{0816134B-EB7E-4FBA-9956-0BBF23BD84C7}" sibTransId="{89F6504C-B508-4A05-9FB6-2B222FAB91D7}"/>
    <dgm:cxn modelId="{4759B20D-E223-4804-8E76-8B0A302200FA}" srcId="{FCBA691E-DA3A-4DC5-93BB-03A14591DAA4}" destId="{C594228F-3E75-4228-821B-56E39B308820}" srcOrd="2" destOrd="0" parTransId="{D3414C61-FB9C-4E87-BEDA-655D58B3F6D9}" sibTransId="{3302127B-1A9B-487B-9C97-FC5C244088E4}"/>
    <dgm:cxn modelId="{83B94849-2D24-42CC-9FAD-68B8381D453B}" type="presOf" srcId="{22CFE4D4-1B35-4387-846D-BD5111D62ADE}" destId="{1B0E146A-E0B9-4F81-8BC1-E94FAF3A4F28}" srcOrd="0" destOrd="0" presId="urn:microsoft.com/office/officeart/2005/8/layout/pyramid2"/>
    <dgm:cxn modelId="{002F5902-2FE3-4926-BC43-274C4638BAED}" type="presOf" srcId="{99F1C32A-A416-49E3-A562-CDEA4326F8CC}" destId="{498A8D66-C507-4F72-B4EB-E10DEB7372C6}" srcOrd="0" destOrd="0" presId="urn:microsoft.com/office/officeart/2005/8/layout/pyramid2"/>
    <dgm:cxn modelId="{9FE3CC0A-820F-4FA3-9BED-04550DB652B6}" srcId="{FCBA691E-DA3A-4DC5-93BB-03A14591DAA4}" destId="{23479318-2ECC-443F-9F11-E9EC7F3B0EA0}" srcOrd="5" destOrd="0" parTransId="{C9A78D26-A041-4B15-940D-F56D6A2702B2}" sibTransId="{F642B01B-120A-4829-AA75-973601EBCA7F}"/>
    <dgm:cxn modelId="{DF52155E-B040-403D-B1DE-F65A56C864FC}" type="presOf" srcId="{96725856-F9A3-439F-A64E-8313DF94238C}" destId="{C5164CDE-DA96-4E5A-A136-C3A4A25C04EE}" srcOrd="0" destOrd="0" presId="urn:microsoft.com/office/officeart/2005/8/layout/pyramid2"/>
    <dgm:cxn modelId="{8ADBD921-0580-40F6-ADE5-DE2440001420}" type="presOf" srcId="{C594228F-3E75-4228-821B-56E39B308820}" destId="{CE70FA83-C5DD-48B5-9068-85852D0874FD}" srcOrd="0" destOrd="0" presId="urn:microsoft.com/office/officeart/2005/8/layout/pyramid2"/>
    <dgm:cxn modelId="{DB794A65-D8FE-471F-A1FD-3090C71CDB68}" type="presOf" srcId="{FE17B41F-9B9B-4326-BBB2-D7754F9430D4}" destId="{EF761A31-7D36-4FBD-A5B8-9FB4A83B6A55}" srcOrd="0" destOrd="0" presId="urn:microsoft.com/office/officeart/2005/8/layout/pyramid2"/>
    <dgm:cxn modelId="{0890FC39-92D8-4309-B5D2-94C42FB05F1D}" srcId="{FCBA691E-DA3A-4DC5-93BB-03A14591DAA4}" destId="{96725856-F9A3-439F-A64E-8313DF94238C}" srcOrd="4" destOrd="0" parTransId="{C26E8CE2-4500-49FC-89E7-8C9FE00933B5}" sibTransId="{6045AF8F-9843-40CE-9F6C-CADA287FFABF}"/>
    <dgm:cxn modelId="{3C06F26B-39DF-4102-A70F-A078E051981E}" srcId="{FCBA691E-DA3A-4DC5-93BB-03A14591DAA4}" destId="{22CFE4D4-1B35-4387-846D-BD5111D62ADE}" srcOrd="1" destOrd="0" parTransId="{D66922DB-A38F-41A4-82DA-1FFDB4A19249}" sibTransId="{8C95858C-6A19-4DE0-952D-66313544BA13}"/>
    <dgm:cxn modelId="{D448A153-D047-4C92-9C7E-E7B582BB4721}" type="presOf" srcId="{23479318-2ECC-443F-9F11-E9EC7F3B0EA0}" destId="{20998A5F-D862-41EB-8E86-773D43381FC8}" srcOrd="0" destOrd="0" presId="urn:microsoft.com/office/officeart/2005/8/layout/pyramid2"/>
    <dgm:cxn modelId="{2BCBD321-D29C-4205-AE3F-D4466AD142A1}" srcId="{FCBA691E-DA3A-4DC5-93BB-03A14591DAA4}" destId="{FE17B41F-9B9B-4326-BBB2-D7754F9430D4}" srcOrd="3" destOrd="0" parTransId="{4619F4CF-47A2-471D-8739-DAE2ADC8620A}" sibTransId="{0C6E0DFD-9EAA-499D-B81D-04D971E7CB6C}"/>
    <dgm:cxn modelId="{6BC6DC45-AE78-47C5-915C-5FEC5ADC008B}" type="presOf" srcId="{FCBA691E-DA3A-4DC5-93BB-03A14591DAA4}" destId="{C187E5EA-6C4C-44B9-8317-93D1AED7595B}" srcOrd="0" destOrd="0" presId="urn:microsoft.com/office/officeart/2005/8/layout/pyramid2"/>
    <dgm:cxn modelId="{10BBA2D3-9A68-4868-B732-8DD4754F42FF}" type="presParOf" srcId="{C187E5EA-6C4C-44B9-8317-93D1AED7595B}" destId="{788C382D-FEBE-47E0-B9D0-F51C62A9040C}" srcOrd="0" destOrd="0" presId="urn:microsoft.com/office/officeart/2005/8/layout/pyramid2"/>
    <dgm:cxn modelId="{910F3A1B-7C34-4646-9AB2-D5605A44ECAC}" type="presParOf" srcId="{C187E5EA-6C4C-44B9-8317-93D1AED7595B}" destId="{7E11DFF9-78AE-4548-8D13-1E90AE6CA33A}" srcOrd="1" destOrd="0" presId="urn:microsoft.com/office/officeart/2005/8/layout/pyramid2"/>
    <dgm:cxn modelId="{E4A2633E-B42F-48B6-978B-08466CB9BA76}" type="presParOf" srcId="{7E11DFF9-78AE-4548-8D13-1E90AE6CA33A}" destId="{498A8D66-C507-4F72-B4EB-E10DEB7372C6}" srcOrd="0" destOrd="0" presId="urn:microsoft.com/office/officeart/2005/8/layout/pyramid2"/>
    <dgm:cxn modelId="{EE70923C-D5FE-4706-BB25-052389CC711D}" type="presParOf" srcId="{7E11DFF9-78AE-4548-8D13-1E90AE6CA33A}" destId="{F5A5D994-8661-43FE-8DCA-C00C7D0FC847}" srcOrd="1" destOrd="0" presId="urn:microsoft.com/office/officeart/2005/8/layout/pyramid2"/>
    <dgm:cxn modelId="{38FCC1B9-FA00-463C-8703-6619F30CE901}" type="presParOf" srcId="{7E11DFF9-78AE-4548-8D13-1E90AE6CA33A}" destId="{1B0E146A-E0B9-4F81-8BC1-E94FAF3A4F28}" srcOrd="2" destOrd="0" presId="urn:microsoft.com/office/officeart/2005/8/layout/pyramid2"/>
    <dgm:cxn modelId="{3C48FCDB-7B0A-494D-8F43-0130FB2E1C53}" type="presParOf" srcId="{7E11DFF9-78AE-4548-8D13-1E90AE6CA33A}" destId="{0ADA25D9-D6A7-4AE4-A03E-BB8FB83128DC}" srcOrd="3" destOrd="0" presId="urn:microsoft.com/office/officeart/2005/8/layout/pyramid2"/>
    <dgm:cxn modelId="{2570A259-1F5F-41B3-83A7-6E90DDDCB73F}" type="presParOf" srcId="{7E11DFF9-78AE-4548-8D13-1E90AE6CA33A}" destId="{CE70FA83-C5DD-48B5-9068-85852D0874FD}" srcOrd="4" destOrd="0" presId="urn:microsoft.com/office/officeart/2005/8/layout/pyramid2"/>
    <dgm:cxn modelId="{2FC5140B-A341-4D61-B2CD-0ECEC5DBB6A6}" type="presParOf" srcId="{7E11DFF9-78AE-4548-8D13-1E90AE6CA33A}" destId="{4DB9C50A-9169-4ACD-BB26-C92852C8FA58}" srcOrd="5" destOrd="0" presId="urn:microsoft.com/office/officeart/2005/8/layout/pyramid2"/>
    <dgm:cxn modelId="{189EAAAE-C65C-4837-9F07-1E0EEA7DB5CC}" type="presParOf" srcId="{7E11DFF9-78AE-4548-8D13-1E90AE6CA33A}" destId="{EF761A31-7D36-4FBD-A5B8-9FB4A83B6A55}" srcOrd="6" destOrd="0" presId="urn:microsoft.com/office/officeart/2005/8/layout/pyramid2"/>
    <dgm:cxn modelId="{09C2DEEB-EAF4-4F34-BD5F-D8CC9F9EABA2}" type="presParOf" srcId="{7E11DFF9-78AE-4548-8D13-1E90AE6CA33A}" destId="{EF68E6CE-A7C6-4DEB-B7F9-15336479E8E4}" srcOrd="7" destOrd="0" presId="urn:microsoft.com/office/officeart/2005/8/layout/pyramid2"/>
    <dgm:cxn modelId="{5A6F993F-D1E8-4AB4-A6D9-6CE3FEC113A5}" type="presParOf" srcId="{7E11DFF9-78AE-4548-8D13-1E90AE6CA33A}" destId="{C5164CDE-DA96-4E5A-A136-C3A4A25C04EE}" srcOrd="8" destOrd="0" presId="urn:microsoft.com/office/officeart/2005/8/layout/pyramid2"/>
    <dgm:cxn modelId="{69ED5A8D-8369-4B3C-93DA-2F22F3EF5F21}" type="presParOf" srcId="{7E11DFF9-78AE-4548-8D13-1E90AE6CA33A}" destId="{567B1EB8-5F47-4062-BF42-4EE88BEE0CED}" srcOrd="9" destOrd="0" presId="urn:microsoft.com/office/officeart/2005/8/layout/pyramid2"/>
    <dgm:cxn modelId="{A9680E70-F3F2-475E-A798-7208DBB7540C}" type="presParOf" srcId="{7E11DFF9-78AE-4548-8D13-1E90AE6CA33A}" destId="{20998A5F-D862-41EB-8E86-773D43381FC8}" srcOrd="10" destOrd="0" presId="urn:microsoft.com/office/officeart/2005/8/layout/pyramid2"/>
    <dgm:cxn modelId="{087A527A-B5DC-4436-9D7C-A8F2C53EE678}" type="presParOf" srcId="{7E11DFF9-78AE-4548-8D13-1E90AE6CA33A}" destId="{76746DB4-43A6-4019-A916-2395F43E93F6}" srcOrd="11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D157F-D875-5245-B72F-A655CF8A0010}">
      <dsp:nvSpPr>
        <dsp:cNvPr id="0" name=""/>
        <dsp:cNvSpPr/>
      </dsp:nvSpPr>
      <dsp:spPr>
        <a:xfrm>
          <a:off x="4688636" y="3240360"/>
          <a:ext cx="3789295" cy="211050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</a:rPr>
            <a:t>Информирование и просвещение родителей с РАС в т.ч. поведение семинаров, практикумов </a:t>
          </a:r>
        </a:p>
      </dsp:txBody>
      <dsp:txXfrm>
        <a:off x="5871786" y="3814347"/>
        <a:ext cx="2559784" cy="1490156"/>
      </dsp:txXfrm>
    </dsp:sp>
    <dsp:sp modelId="{E8AD6C5B-E11F-534B-9945-D64336B2D782}">
      <dsp:nvSpPr>
        <dsp:cNvPr id="0" name=""/>
        <dsp:cNvSpPr/>
      </dsp:nvSpPr>
      <dsp:spPr>
        <a:xfrm>
          <a:off x="8122" y="3168354"/>
          <a:ext cx="3960653" cy="217010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</a:rPr>
            <a:t>Создание материально-технической базы для обеспечения деятельности по  комплексному сопровождению детей с РАС</a:t>
          </a:r>
        </a:p>
      </dsp:txBody>
      <dsp:txXfrm>
        <a:off x="55792" y="3758550"/>
        <a:ext cx="2677117" cy="1532239"/>
      </dsp:txXfrm>
    </dsp:sp>
    <dsp:sp modelId="{5881D7F0-DB48-9345-8BCF-B4B4D409788A}">
      <dsp:nvSpPr>
        <dsp:cNvPr id="0" name=""/>
        <dsp:cNvSpPr/>
      </dsp:nvSpPr>
      <dsp:spPr>
        <a:xfrm>
          <a:off x="4718848" y="-153973"/>
          <a:ext cx="3713118" cy="197015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</a:rPr>
            <a:t>Разработка программно-методического обеспечения системы комплексного сопровождения детей с РАС  </a:t>
          </a:r>
        </a:p>
      </dsp:txBody>
      <dsp:txXfrm>
        <a:off x="5876061" y="-110695"/>
        <a:ext cx="2512626" cy="1391060"/>
      </dsp:txXfrm>
    </dsp:sp>
    <dsp:sp modelId="{4C29D68F-F18D-6F4A-8ED3-F989C9B382F0}">
      <dsp:nvSpPr>
        <dsp:cNvPr id="0" name=""/>
        <dsp:cNvSpPr/>
      </dsp:nvSpPr>
      <dsp:spPr>
        <a:xfrm>
          <a:off x="224151" y="-72002"/>
          <a:ext cx="3848793" cy="18775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</a:rPr>
            <a:t>Обучение педагогов, специалистов методам продуктивной деятельности, применяемыми при комплексном сопровождении детей с РАС</a:t>
          </a:r>
        </a:p>
      </dsp:txBody>
      <dsp:txXfrm>
        <a:off x="265395" y="-30758"/>
        <a:ext cx="2611667" cy="1325694"/>
      </dsp:txXfrm>
    </dsp:sp>
    <dsp:sp modelId="{D6D92E8A-9C92-AD4E-887F-D55D83A28DD8}">
      <dsp:nvSpPr>
        <dsp:cNvPr id="0" name=""/>
        <dsp:cNvSpPr/>
      </dsp:nvSpPr>
      <dsp:spPr>
        <a:xfrm>
          <a:off x="2443735" y="686918"/>
          <a:ext cx="1655596" cy="1602934"/>
        </a:xfrm>
        <a:prstGeom prst="pieWedge">
          <a:avLst/>
        </a:prstGeom>
        <a:gradFill rotWithShape="1">
          <a:gsLst>
            <a:gs pos="20000">
              <a:schemeClr val="accent2">
                <a:tint val="9000"/>
              </a:schemeClr>
            </a:gs>
            <a:gs pos="100000">
              <a:schemeClr val="accent2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2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1</a:t>
          </a:r>
        </a:p>
      </dsp:txBody>
      <dsp:txXfrm>
        <a:off x="2928648" y="1156406"/>
        <a:ext cx="1170683" cy="1133446"/>
      </dsp:txXfrm>
    </dsp:sp>
    <dsp:sp modelId="{FC3FDDB3-7B65-9542-9AEA-6188DEEE1545}">
      <dsp:nvSpPr>
        <dsp:cNvPr id="0" name=""/>
        <dsp:cNvSpPr/>
      </dsp:nvSpPr>
      <dsp:spPr>
        <a:xfrm rot="5400000">
          <a:off x="4366412" y="745858"/>
          <a:ext cx="1632937" cy="1581388"/>
        </a:xfrm>
        <a:prstGeom prst="pieWedge">
          <a:avLst/>
        </a:prstGeom>
        <a:gradFill rotWithShape="1">
          <a:gsLst>
            <a:gs pos="20000">
              <a:schemeClr val="accent2">
                <a:tint val="9000"/>
              </a:schemeClr>
            </a:gs>
            <a:gs pos="100000">
              <a:schemeClr val="accent2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2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2</a:t>
          </a:r>
        </a:p>
      </dsp:txBody>
      <dsp:txXfrm rot="-5400000">
        <a:off x="4392186" y="1198360"/>
        <a:ext cx="1118210" cy="1154661"/>
      </dsp:txXfrm>
    </dsp:sp>
    <dsp:sp modelId="{99CA7755-153B-1849-BA2C-112B19DA759F}">
      <dsp:nvSpPr>
        <dsp:cNvPr id="0" name=""/>
        <dsp:cNvSpPr/>
      </dsp:nvSpPr>
      <dsp:spPr>
        <a:xfrm rot="10800000">
          <a:off x="4392198" y="2517270"/>
          <a:ext cx="1596285" cy="1725911"/>
        </a:xfrm>
        <a:prstGeom prst="pieWedge">
          <a:avLst/>
        </a:prstGeom>
        <a:gradFill rotWithShape="1">
          <a:gsLst>
            <a:gs pos="20000">
              <a:schemeClr val="accent2">
                <a:tint val="9000"/>
              </a:schemeClr>
            </a:gs>
            <a:gs pos="100000">
              <a:schemeClr val="accent2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2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4</a:t>
          </a:r>
          <a:r>
            <a:rPr lang="ru-RU" sz="4100" kern="1200" dirty="0"/>
            <a:t> </a:t>
          </a:r>
        </a:p>
      </dsp:txBody>
      <dsp:txXfrm rot="10800000">
        <a:off x="4392198" y="2517270"/>
        <a:ext cx="1128744" cy="1220403"/>
      </dsp:txXfrm>
    </dsp:sp>
    <dsp:sp modelId="{88B92C93-4967-BA40-93BD-4CBDA1D30F30}">
      <dsp:nvSpPr>
        <dsp:cNvPr id="0" name=""/>
        <dsp:cNvSpPr/>
      </dsp:nvSpPr>
      <dsp:spPr>
        <a:xfrm rot="16200000">
          <a:off x="2415400" y="2517270"/>
          <a:ext cx="1813463" cy="1667018"/>
        </a:xfrm>
        <a:prstGeom prst="pieWedge">
          <a:avLst/>
        </a:prstGeom>
        <a:gradFill rotWithShape="1">
          <a:gsLst>
            <a:gs pos="20000">
              <a:schemeClr val="accent2">
                <a:tint val="9000"/>
              </a:schemeClr>
            </a:gs>
            <a:gs pos="100000">
              <a:schemeClr val="accent2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2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3</a:t>
          </a:r>
        </a:p>
      </dsp:txBody>
      <dsp:txXfrm rot="5400000">
        <a:off x="2976881" y="2444048"/>
        <a:ext cx="1178760" cy="1282312"/>
      </dsp:txXfrm>
    </dsp:sp>
    <dsp:sp modelId="{E50AF52D-C6D8-AF4B-886C-24C6B0BA5055}">
      <dsp:nvSpPr>
        <dsp:cNvPr id="0" name=""/>
        <dsp:cNvSpPr/>
      </dsp:nvSpPr>
      <dsp:spPr>
        <a:xfrm>
          <a:off x="3814458" y="2096260"/>
          <a:ext cx="799916" cy="695579"/>
        </a:xfrm>
        <a:prstGeom prst="circularArrow">
          <a:avLst/>
        </a:prstGeom>
        <a:solidFill>
          <a:schemeClr val="accent2"/>
        </a:solidFill>
        <a:ln w="381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FEA3E37A-4BF2-CF45-8159-0A39091B8EE0}">
      <dsp:nvSpPr>
        <dsp:cNvPr id="0" name=""/>
        <dsp:cNvSpPr/>
      </dsp:nvSpPr>
      <dsp:spPr>
        <a:xfrm rot="10800000">
          <a:off x="3845806" y="2370837"/>
          <a:ext cx="799916" cy="695579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tint val="60000"/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tint val="60000"/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tint val="60000"/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solidFill>
            <a:srgbClr val="C00000"/>
          </a:solidFill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C382D-FEBE-47E0-B9D0-F51C62A9040C}">
      <dsp:nvSpPr>
        <dsp:cNvPr id="0" name=""/>
        <dsp:cNvSpPr/>
      </dsp:nvSpPr>
      <dsp:spPr>
        <a:xfrm>
          <a:off x="1145125" y="0"/>
          <a:ext cx="5280391" cy="5280391"/>
        </a:xfrm>
        <a:prstGeom prst="triangle">
          <a:avLst/>
        </a:prstGeom>
        <a:gradFill rotWithShape="0">
          <a:gsLst>
            <a:gs pos="0">
              <a:schemeClr val="accent2">
                <a:lumMod val="0"/>
                <a:lumOff val="100000"/>
              </a:schemeClr>
            </a:gs>
            <a:gs pos="12000">
              <a:schemeClr val="accent2">
                <a:lumMod val="0"/>
                <a:lumOff val="100000"/>
              </a:schemeClr>
            </a:gs>
            <a:gs pos="76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DA4F5-682C-4498-A926-7BC5CBD0A890}">
      <dsp:nvSpPr>
        <dsp:cNvPr id="0" name=""/>
        <dsp:cNvSpPr/>
      </dsp:nvSpPr>
      <dsp:spPr>
        <a:xfrm>
          <a:off x="3785321" y="528794"/>
          <a:ext cx="3432254" cy="415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«Способы преодоления  избирательного пищевого поведения у детей с РАС»</a:t>
          </a:r>
        </a:p>
      </dsp:txBody>
      <dsp:txXfrm>
        <a:off x="3805615" y="549088"/>
        <a:ext cx="3391666" cy="375143"/>
      </dsp:txXfrm>
    </dsp:sp>
    <dsp:sp modelId="{15358BE7-3A2D-4FE5-9A27-0E98F10FA22A}">
      <dsp:nvSpPr>
        <dsp:cNvPr id="0" name=""/>
        <dsp:cNvSpPr/>
      </dsp:nvSpPr>
      <dsp:spPr>
        <a:xfrm>
          <a:off x="3785321" y="1048302"/>
          <a:ext cx="3432254" cy="3522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511200"/>
              <a:satOff val="873"/>
              <a:lumOff val="-1601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«</a:t>
          </a:r>
          <a:r>
            <a:rPr lang="ru-RU" sz="1200" b="1" kern="1200"/>
            <a:t>Сенсорные особенности детей с РАС. Стратегии помощи»</a:t>
          </a:r>
          <a:endParaRPr lang="ru-RU" sz="1200" b="1" kern="1200" dirty="0"/>
        </a:p>
      </dsp:txBody>
      <dsp:txXfrm>
        <a:off x="3802518" y="1065499"/>
        <a:ext cx="3397860" cy="317892"/>
      </dsp:txXfrm>
    </dsp:sp>
    <dsp:sp modelId="{A291CBBB-97E8-45BE-9BED-4ACA7106BE3B}">
      <dsp:nvSpPr>
        <dsp:cNvPr id="0" name=""/>
        <dsp:cNvSpPr/>
      </dsp:nvSpPr>
      <dsp:spPr>
        <a:xfrm>
          <a:off x="3771489" y="1570976"/>
          <a:ext cx="3432254" cy="5852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022401"/>
              <a:satOff val="1745"/>
              <a:lumOff val="-3202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baseline="0"/>
            <a:t>Ребёнок с аутизмом в инклюзивной группе . РАС. Приёмы практической работы</a:t>
          </a:r>
          <a:endParaRPr lang="ru-RU" sz="1200" i="0" kern="1200" dirty="0"/>
        </a:p>
      </dsp:txBody>
      <dsp:txXfrm>
        <a:off x="3800056" y="1599543"/>
        <a:ext cx="3375120" cy="528069"/>
      </dsp:txXfrm>
    </dsp:sp>
    <dsp:sp modelId="{621CA539-AFB8-483D-8AFE-20DAE8218450}">
      <dsp:nvSpPr>
        <dsp:cNvPr id="0" name=""/>
        <dsp:cNvSpPr/>
      </dsp:nvSpPr>
      <dsp:spPr>
        <a:xfrm>
          <a:off x="3785321" y="2193347"/>
          <a:ext cx="3432254" cy="5092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533601"/>
              <a:satOff val="2618"/>
              <a:lumOff val="-4804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/>
            <a:t>Оценка жизненных компетенций у обучающихся с РАС.</a:t>
          </a:r>
          <a:endParaRPr lang="ru-RU" sz="1200" b="1" i="0" kern="1200" dirty="0"/>
        </a:p>
      </dsp:txBody>
      <dsp:txXfrm>
        <a:off x="3810178" y="2218204"/>
        <a:ext cx="3382540" cy="459491"/>
      </dsp:txXfrm>
    </dsp:sp>
    <dsp:sp modelId="{252EE3DE-C4C0-4AA9-BDFA-A23339DA53B4}">
      <dsp:nvSpPr>
        <dsp:cNvPr id="0" name=""/>
        <dsp:cNvSpPr/>
      </dsp:nvSpPr>
      <dsp:spPr>
        <a:xfrm>
          <a:off x="3785321" y="2806330"/>
          <a:ext cx="3432254" cy="5095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044802"/>
              <a:satOff val="3491"/>
              <a:lumOff val="-6405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/>
            <a:t>«</a:t>
          </a:r>
          <a:r>
            <a:rPr lang="ru-RU" sz="1200" b="1" i="0" kern="1200"/>
            <a:t>Доступная среда на работе для людей с РАС»</a:t>
          </a:r>
          <a:endParaRPr lang="ru-RU" sz="1200" b="1" i="0" kern="1200" dirty="0"/>
        </a:p>
      </dsp:txBody>
      <dsp:txXfrm>
        <a:off x="3810193" y="2831202"/>
        <a:ext cx="3382510" cy="459760"/>
      </dsp:txXfrm>
    </dsp:sp>
    <dsp:sp modelId="{4366A51F-DDA7-4860-84D1-946ECE50FA67}">
      <dsp:nvSpPr>
        <dsp:cNvPr id="0" name=""/>
        <dsp:cNvSpPr/>
      </dsp:nvSpPr>
      <dsp:spPr>
        <a:xfrm>
          <a:off x="3785321" y="3419612"/>
          <a:ext cx="3432254" cy="5112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556002"/>
              <a:satOff val="4363"/>
              <a:lumOff val="-8006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/>
            <a:t>«PECS – что это? Мифы и заблуждения о системе альтернативной коммуникации»</a:t>
          </a:r>
          <a:endParaRPr lang="ru-RU" sz="1200" b="1" i="0" kern="1200" dirty="0"/>
        </a:p>
      </dsp:txBody>
      <dsp:txXfrm>
        <a:off x="3810280" y="3444571"/>
        <a:ext cx="3382336" cy="461371"/>
      </dsp:txXfrm>
    </dsp:sp>
    <dsp:sp modelId="{31EF01D6-5E27-4B9D-8CD9-46273E4C6C1F}">
      <dsp:nvSpPr>
        <dsp:cNvPr id="0" name=""/>
        <dsp:cNvSpPr/>
      </dsp:nvSpPr>
      <dsp:spPr>
        <a:xfrm>
          <a:off x="3785321" y="4034679"/>
          <a:ext cx="3432254" cy="6131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9067202"/>
              <a:satOff val="5236"/>
              <a:lumOff val="-9607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/>
            <a:t>Инклюзия и аутизм. Основные принципы. Роль наставника в инклюзии</a:t>
          </a:r>
          <a:endParaRPr lang="ru-RU" sz="1200" b="1" i="0" kern="1200" dirty="0"/>
        </a:p>
      </dsp:txBody>
      <dsp:txXfrm>
        <a:off x="3815252" y="4064610"/>
        <a:ext cx="3372392" cy="5532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C382D-FEBE-47E0-B9D0-F51C62A9040C}">
      <dsp:nvSpPr>
        <dsp:cNvPr id="0" name=""/>
        <dsp:cNvSpPr/>
      </dsp:nvSpPr>
      <dsp:spPr>
        <a:xfrm>
          <a:off x="1047043" y="0"/>
          <a:ext cx="5567262" cy="5567262"/>
        </a:xfrm>
        <a:prstGeom prst="triangle">
          <a:avLst/>
        </a:prstGeom>
        <a:gradFill rotWithShape="0">
          <a:gsLst>
            <a:gs pos="0">
              <a:schemeClr val="accent2">
                <a:lumMod val="0"/>
                <a:lumOff val="100000"/>
              </a:schemeClr>
            </a:gs>
            <a:gs pos="12000">
              <a:schemeClr val="accent2">
                <a:lumMod val="0"/>
                <a:lumOff val="100000"/>
              </a:schemeClr>
            </a:gs>
            <a:gs pos="9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AE33D-6EFD-4ED5-9725-696B70A8B60C}">
      <dsp:nvSpPr>
        <dsp:cNvPr id="0" name=""/>
        <dsp:cNvSpPr/>
      </dsp:nvSpPr>
      <dsp:spPr>
        <a:xfrm>
          <a:off x="3653635" y="557269"/>
          <a:ext cx="3618720" cy="7915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/>
            <a:t>Онлайн-марафон на форуме Педагоги России «Практические методы работы с детьми с РАС. Инклюзия и аутизм. Основные принципы»</a:t>
          </a:r>
          <a:endParaRPr lang="ru-RU" sz="1100" b="1" kern="1200" dirty="0"/>
        </a:p>
      </dsp:txBody>
      <dsp:txXfrm>
        <a:off x="3692277" y="595911"/>
        <a:ext cx="3541436" cy="714311"/>
      </dsp:txXfrm>
    </dsp:sp>
    <dsp:sp modelId="{4D32A9F6-4443-4A9E-9E2D-86F9E0C9453B}">
      <dsp:nvSpPr>
        <dsp:cNvPr id="0" name=""/>
        <dsp:cNvSpPr/>
      </dsp:nvSpPr>
      <dsp:spPr>
        <a:xfrm>
          <a:off x="3653635" y="1447814"/>
          <a:ext cx="3618720" cy="7915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51302"/>
              <a:satOff val="-8491"/>
              <a:lumOff val="8191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/>
            <a:t>II Региональная научно-практическая конференция «Система помощи детям с РАС: основные векторы развития»</a:t>
          </a:r>
          <a:endParaRPr lang="ru-RU" sz="1100" b="1" kern="1200" dirty="0"/>
        </a:p>
      </dsp:txBody>
      <dsp:txXfrm>
        <a:off x="3692277" y="1486456"/>
        <a:ext cx="3541436" cy="714311"/>
      </dsp:txXfrm>
    </dsp:sp>
    <dsp:sp modelId="{85358839-30CD-43E4-A030-ABB640EF0E06}">
      <dsp:nvSpPr>
        <dsp:cNvPr id="0" name=""/>
        <dsp:cNvSpPr/>
      </dsp:nvSpPr>
      <dsp:spPr>
        <a:xfrm>
          <a:off x="3653635" y="2338359"/>
          <a:ext cx="3618720" cy="7915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02603"/>
              <a:satOff val="-16982"/>
              <a:lumOff val="16382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/>
            <a:t>Международный семинар-практикум со специалистами Германии «Практические методы работы с детьми с РАС»</a:t>
          </a:r>
          <a:endParaRPr lang="ru-RU" sz="1100" b="1" kern="1200" dirty="0"/>
        </a:p>
      </dsp:txBody>
      <dsp:txXfrm>
        <a:off x="3692277" y="2377001"/>
        <a:ext cx="3541436" cy="714311"/>
      </dsp:txXfrm>
    </dsp:sp>
    <dsp:sp modelId="{B5D66218-1DF0-444A-B844-D24CA84225FD}">
      <dsp:nvSpPr>
        <dsp:cNvPr id="0" name=""/>
        <dsp:cNvSpPr/>
      </dsp:nvSpPr>
      <dsp:spPr>
        <a:xfrm>
          <a:off x="3653635" y="3228903"/>
          <a:ext cx="3618720" cy="7915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53905"/>
              <a:satOff val="-25472"/>
              <a:lumOff val="24573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ru-RU" sz="1100" b="1" kern="1200"/>
            <a:t>Семинар-практикум «Проблемы организации обучения детей с расстройствами аутистического спектра, имеющих в структуре нарушенного развития умственную отсталость»</a:t>
          </a:r>
          <a:endParaRPr lang="ru-RU" sz="1100" b="1" kern="1200" dirty="0"/>
        </a:p>
      </dsp:txBody>
      <dsp:txXfrm>
        <a:off x="3692277" y="3267545"/>
        <a:ext cx="3541436" cy="714311"/>
      </dsp:txXfrm>
    </dsp:sp>
    <dsp:sp modelId="{0C511005-AD34-406A-8BD7-670BE4636446}">
      <dsp:nvSpPr>
        <dsp:cNvPr id="0" name=""/>
        <dsp:cNvSpPr/>
      </dsp:nvSpPr>
      <dsp:spPr>
        <a:xfrm>
          <a:off x="3653635" y="4119448"/>
          <a:ext cx="3618720" cy="7915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205206"/>
              <a:satOff val="-33963"/>
              <a:lumOff val="32764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ru-RU" sz="1100" b="1" kern="1200"/>
            <a:t>II Региональная научно-практическая конференция «Система помощи детям с РАС: основные векторы развития»</a:t>
          </a:r>
          <a:endParaRPr lang="ru-RU" sz="1100" b="1" kern="1200" dirty="0"/>
        </a:p>
      </dsp:txBody>
      <dsp:txXfrm>
        <a:off x="3692277" y="4158090"/>
        <a:ext cx="3541436" cy="7143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F377D-A1F4-4F73-B95C-7ADEB0B0AC5C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C3251-821C-458A-847B-70BFCFA8D6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31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AFD4C-4B7C-46FE-8BC4-47C54B706DF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640B1-B240-40DD-BBC2-EEB39DAD65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90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640B1-B240-40DD-BBC2-EEB39DAD65E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5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95001F5-B1D6-49EE-BD1B-5EC79D97E0A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schi115_su@samara.edu.ru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251023"/>
            <a:ext cx="8640960" cy="60486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бюджетное общеобразовательное учреждение </a:t>
            </a:r>
            <a:b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Самарской области «Школа-интернат №115 для обучающихся с ограниченными возможностями здоровья городского округа Самара»</a:t>
            </a:r>
            <a:b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  школы </a:t>
            </a:r>
            <a:b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Т.Ю.Томенко, </a:t>
            </a:r>
            <a:r>
              <a:rPr lang="ru-RU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к.п.н</a:t>
            </a: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Самара,2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</a:p>
        </p:txBody>
      </p:sp>
      <p:pic>
        <p:nvPicPr>
          <p:cNvPr id="1026" name="Picture 2" descr="C:\Users\Uchitel\Desktop\Чернова Т.В\Т.Ю\Копия Т.Ю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48" y="548680"/>
            <a:ext cx="198483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602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body" sz="half" idx="4294967295"/>
          </p:nvPr>
        </p:nvSpPr>
        <p:spPr>
          <a:xfrm>
            <a:off x="0" y="1166813"/>
            <a:ext cx="5486400" cy="530225"/>
          </a:xfrm>
        </p:spPr>
        <p:txBody>
          <a:bodyPr/>
          <a:lstStyle/>
          <a:p>
            <a:endParaRPr lang="ru-RU"/>
          </a:p>
          <a:p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6" y="127465"/>
            <a:ext cx="3553002" cy="26089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5702"/>
            <a:ext cx="3682764" cy="27620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28" y="3867123"/>
            <a:ext cx="5210944" cy="293549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0440">
            <a:off x="3255552" y="2625616"/>
            <a:ext cx="5457105" cy="324036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450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effectLst/>
              </a:rPr>
              <a:t>ГБОУ школа-интернат № 63 г. Уфы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75898"/>
            <a:ext cx="3072358" cy="457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95806" y="624735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Аглиуллина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З.Ф.</a:t>
            </a:r>
          </a:p>
        </p:txBody>
      </p:sp>
    </p:spTree>
    <p:extLst>
      <p:ext uri="{BB962C8B-B14F-4D97-AF65-F5344CB8AC3E}">
        <p14:creationId xmlns:p14="http://schemas.microsoft.com/office/powerpoint/2010/main" val="18390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40143125"/>
              </p:ext>
            </p:extLst>
          </p:nvPr>
        </p:nvGraphicFramePr>
        <p:xfrm>
          <a:off x="539552" y="1030089"/>
          <a:ext cx="8142361" cy="5423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Программно-методическое обеспечение системы комплексного сопровождения детей с РАС</a:t>
            </a:r>
          </a:p>
        </p:txBody>
      </p:sp>
    </p:spTree>
    <p:extLst>
      <p:ext uri="{BB962C8B-B14F-4D97-AF65-F5344CB8AC3E}">
        <p14:creationId xmlns:p14="http://schemas.microsoft.com/office/powerpoint/2010/main" val="34730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t="14160" b="-4"/>
          <a:stretch/>
        </p:blipFill>
        <p:spPr bwMode="auto">
          <a:xfrm>
            <a:off x="5148065" y="1196751"/>
            <a:ext cx="3716262" cy="5572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Documents and Settings\User\Рабочий стол\РАС\IMG_20201019_0930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3" r="-48"/>
          <a:stretch/>
        </p:blipFill>
        <p:spPr bwMode="auto">
          <a:xfrm>
            <a:off x="683568" y="1155528"/>
            <a:ext cx="3600400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Название 6"/>
          <p:cNvSpPr>
            <a:spLocks noGrp="1"/>
          </p:cNvSpPr>
          <p:nvPr>
            <p:ph type="title"/>
          </p:nvPr>
        </p:nvSpPr>
        <p:spPr>
          <a:xfrm>
            <a:off x="497271" y="88953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для  обучающихся с расстройством аутистического спектра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465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для  обучающихся с расстройством аутистического спектра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Рисунок 4" descr="C:\Documents and Settings\User\Рабочий стол\РАС\IMG_20201019_0926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05212"/>
            <a:ext cx="7776864" cy="504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25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для  обучающихся с расстройством аутистического спектра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C:\Documents and Settings\User\Рабочий стол\РАС\IMG_20201019_0927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69208"/>
            <a:ext cx="8136904" cy="515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55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азвание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для  обучающихся с расстройством аутистического спектра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C:\Documents and Settings\User\Рабочий стол\РАС\IMG_20201019_0929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29075"/>
            <a:ext cx="7560840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4152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азвание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для  обучающихся с расстройством аутистического спектра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C:\Documents and Settings\User\Рабочий стол\РАС\IMG_20201019_0926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6483"/>
            <a:ext cx="3384376" cy="515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User\Рабочий стол\РАС\IMG_20201019_0927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36483"/>
            <a:ext cx="3240360" cy="516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271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User\Рабочий стол\РАС\IMG_20201019_0928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806489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азвание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для  обучающихся с расстройством аутистического спектра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1680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анкетирования родителей обучающихся с расстройством аутистического спектра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1403648" y="1439627"/>
          <a:ext cx="6575821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564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260648"/>
            <a:ext cx="8640960" cy="60486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Модель обучения детей   </a:t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расстройствами  </a:t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аутистического  спектра </a:t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ГБОУ школе-интернате № 115</a:t>
            </a:r>
            <a:r>
              <a:rPr lang="ru-RU" sz="37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7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7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7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800" b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7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87172979"/>
              </p:ext>
            </p:extLst>
          </p:nvPr>
        </p:nvGraphicFramePr>
        <p:xfrm>
          <a:off x="539552" y="1030089"/>
          <a:ext cx="8142361" cy="555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Семинары –практикумы, тренинги   для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644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Тренинги для родителей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4" y="1292039"/>
            <a:ext cx="4307954" cy="3217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00129"/>
            <a:ext cx="4104456" cy="3149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6CEE59D-5121-47D3-8FCE-94EA42162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4" y="1444439"/>
            <a:ext cx="4307954" cy="3217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AA2AB2-E371-4E1E-9CF7-3986F3DC5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6" y="1412776"/>
            <a:ext cx="4307954" cy="3217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919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50000"/>
                <a:satMod val="180000"/>
              </a:schemeClr>
            </a:gs>
            <a:gs pos="12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ctrTitle"/>
          </p:nvPr>
        </p:nvSpPr>
        <p:spPr>
          <a:xfrm>
            <a:off x="899592" y="120464"/>
            <a:ext cx="7752038" cy="100428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Дополнительное  образование обучающихся с расстройством аутистического спектра</a:t>
            </a:r>
            <a:br>
              <a:rPr lang="ru-RU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1024">
            <a:off x="6856" y="1099071"/>
            <a:ext cx="3587086" cy="42367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87BC15-3F6A-4A5B-AC36-B5F996298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3582">
            <a:off x="4328944" y="1877759"/>
            <a:ext cx="4375167" cy="3010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 descr="https://gscou115.ru/images/221119/3.jpg">
            <a:extLst>
              <a:ext uri="{FF2B5EF4-FFF2-40B4-BE49-F238E27FC236}">
                <a16:creationId xmlns:a16="http://schemas.microsoft.com/office/drawing/2014/main" xmlns="" id="{C4272C3B-C9B3-4C92-9D88-CBA5E4644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"/>
          <a:stretch/>
        </p:blipFill>
        <p:spPr bwMode="auto">
          <a:xfrm>
            <a:off x="1981764" y="1916832"/>
            <a:ext cx="5328592" cy="3615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27D47D6-3CCB-421E-A375-848547B02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3353160"/>
            <a:ext cx="6579100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4" descr="nsn wer 0002">
            <a:extLst>
              <a:ext uri="{FF2B5EF4-FFF2-40B4-BE49-F238E27FC236}">
                <a16:creationId xmlns:a16="http://schemas.microsoft.com/office/drawing/2014/main" xmlns="" id="{EC4489B6-6ECA-48C4-AD42-20577BAC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24" y="2564904"/>
            <a:ext cx="4944420" cy="3296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9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50000"/>
                <a:satMod val="180000"/>
              </a:schemeClr>
            </a:gs>
            <a:gs pos="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47248" cy="108012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cap="all" dirty="0">
                <a:solidFill>
                  <a:srgbClr val="9F293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Дополнительное  образование обучающихся с расстройством аутистического спектра</a:t>
            </a:r>
            <a:br>
              <a:rPr lang="ru-RU" sz="2000" cap="all" dirty="0">
                <a:solidFill>
                  <a:srgbClr val="9F293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39956">
            <a:off x="356956" y="1237050"/>
            <a:ext cx="4464496" cy="5389783"/>
          </a:xfrm>
          <a:prstGeom prst="rect">
            <a:avLst/>
          </a:prstGeom>
        </p:spPr>
      </p:pic>
      <p:pic>
        <p:nvPicPr>
          <p:cNvPr id="2052" name="Picture 4" descr="https://gscou115.ru/images/040221/1.jpg">
            <a:extLst>
              <a:ext uri="{FF2B5EF4-FFF2-40B4-BE49-F238E27FC236}">
                <a16:creationId xmlns:a16="http://schemas.microsoft.com/office/drawing/2014/main" xmlns="" id="{445A0EE6-3F95-4634-9B84-78779DDA5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774">
            <a:off x="5035932" y="1292483"/>
            <a:ext cx="1638504" cy="240226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BB3A47E-BB33-420A-BA89-21BA842BA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049">
            <a:off x="6095600" y="2681588"/>
            <a:ext cx="1632741" cy="230899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D009F34-26B8-4A32-AC72-62B080E35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397">
            <a:off x="7042532" y="4135218"/>
            <a:ext cx="1733490" cy="23833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449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</a:t>
            </a:r>
            <a:br>
              <a:rPr lang="ru-RU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 обучения детей  с расстройством аутистического спектра</a:t>
            </a:r>
            <a:endParaRPr lang="ru-RU" sz="4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1556792"/>
            <a:ext cx="1778496" cy="46085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dirty="0">
                <a:solidFill>
                  <a:prstClr val="white"/>
                </a:solidFill>
              </a:rPr>
              <a:t>Модель организации  обучения детей с РАС</a:t>
            </a:r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2694588" y="1743809"/>
            <a:ext cx="864096" cy="8610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2710445" y="2705155"/>
            <a:ext cx="832383" cy="8610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6200000">
            <a:off x="2689650" y="3686626"/>
            <a:ext cx="864096" cy="8610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6200000">
            <a:off x="2689651" y="4824108"/>
            <a:ext cx="864096" cy="8610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86912" y="1742305"/>
            <a:ext cx="4013479" cy="8640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Обучение педагогов, специалистов методам продуктивной деятельности, применяемыми при комплексном сопровождении детей с РАС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067944" y="2822425"/>
            <a:ext cx="4032448" cy="822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Разработка программно-методического обеспечения системы комплексного сопровождения детей с РАС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9967" y="3861048"/>
            <a:ext cx="4032448" cy="8640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Создание материально-технической базы для обеспечения деятельности по  комплексному сопровождению детей с РАС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086913" y="4941168"/>
            <a:ext cx="4013480" cy="8640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Информирование и просвещение родителей с РАС в т.ч. поведение семинаров, практикумов </a:t>
            </a:r>
          </a:p>
        </p:txBody>
      </p:sp>
    </p:spTree>
    <p:extLst>
      <p:ext uri="{BB962C8B-B14F-4D97-AF65-F5344CB8AC3E}">
        <p14:creationId xmlns:p14="http://schemas.microsoft.com/office/powerpoint/2010/main" val="29336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82303"/>
            <a:ext cx="8064896" cy="48965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СПАСИБО ЗА ВНИМАНИЕ !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00150" y="3330575"/>
            <a:ext cx="68407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*Сайт школы-интерната № 115 : </a:t>
            </a:r>
          </a:p>
          <a:p>
            <a:pPr algn="ctr"/>
            <a:r>
              <a:rPr lang="ru-RU" sz="2800" b="1" dirty="0">
                <a:latin typeface="+mj-lt"/>
              </a:rPr>
              <a:t>http://gscou115.ru</a:t>
            </a:r>
          </a:p>
          <a:p>
            <a:r>
              <a:rPr lang="ru-RU" sz="2800" b="1" dirty="0"/>
              <a:t>* Электронная почта</a:t>
            </a:r>
          </a:p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  <a:hlinkClick r:id="rId2"/>
              </a:rPr>
              <a:t>schi115_su@samara.edu.ru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09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50000"/>
                <a:satMod val="180000"/>
              </a:schemeClr>
            </a:gs>
            <a:gs pos="65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800000"/>
                </a:solidFill>
              </a:rPr>
              <a:t>Контингент  школы –интерната  за 6 лет</a:t>
            </a:r>
            <a:endParaRPr lang="ru-RU" sz="28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21760228"/>
              </p:ext>
            </p:extLst>
          </p:nvPr>
        </p:nvGraphicFramePr>
        <p:xfrm>
          <a:off x="827584" y="2492896"/>
          <a:ext cx="7344815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281865"/>
              </p:ext>
            </p:extLst>
          </p:nvPr>
        </p:nvGraphicFramePr>
        <p:xfrm>
          <a:off x="827584" y="1268760"/>
          <a:ext cx="7344815" cy="81540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065334">
                  <a:extLst>
                    <a:ext uri="{9D8B030D-6E8A-4147-A177-3AD203B41FA5}">
                      <a16:colId xmlns:a16="http://schemas.microsoft.com/office/drawing/2014/main" xmlns="" val="809727178"/>
                    </a:ext>
                  </a:extLst>
                </a:gridCol>
                <a:gridCol w="1157672">
                  <a:extLst>
                    <a:ext uri="{9D8B030D-6E8A-4147-A177-3AD203B41FA5}">
                      <a16:colId xmlns:a16="http://schemas.microsoft.com/office/drawing/2014/main" xmlns="" val="3447690841"/>
                    </a:ext>
                  </a:extLst>
                </a:gridCol>
                <a:gridCol w="1328996">
                  <a:extLst>
                    <a:ext uri="{9D8B030D-6E8A-4147-A177-3AD203B41FA5}">
                      <a16:colId xmlns:a16="http://schemas.microsoft.com/office/drawing/2014/main" xmlns="" val="4091802013"/>
                    </a:ext>
                  </a:extLst>
                </a:gridCol>
                <a:gridCol w="1384679">
                  <a:extLst>
                    <a:ext uri="{9D8B030D-6E8A-4147-A177-3AD203B41FA5}">
                      <a16:colId xmlns:a16="http://schemas.microsoft.com/office/drawing/2014/main" xmlns="" val="3348717020"/>
                    </a:ext>
                  </a:extLst>
                </a:gridCol>
                <a:gridCol w="1204067">
                  <a:extLst>
                    <a:ext uri="{9D8B030D-6E8A-4147-A177-3AD203B41FA5}">
                      <a16:colId xmlns:a16="http://schemas.microsoft.com/office/drawing/2014/main" xmlns="" val="180780704"/>
                    </a:ext>
                  </a:extLst>
                </a:gridCol>
                <a:gridCol w="1204067">
                  <a:extLst>
                    <a:ext uri="{9D8B030D-6E8A-4147-A177-3AD203B41FA5}">
                      <a16:colId xmlns:a16="http://schemas.microsoft.com/office/drawing/2014/main" xmlns="" val="3742922833"/>
                    </a:ext>
                  </a:extLst>
                </a:gridCol>
              </a:tblGrid>
              <a:tr h="575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2015-2016  учебный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2016-2017  учебный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2017-2018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учебный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2018-2019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2019-2020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2020-2021 </a:t>
                      </a:r>
                      <a:endParaRPr kumimoji="0" lang="ru-RU" sz="11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учебный год</a:t>
                      </a:r>
                      <a:endParaRPr kumimoji="0" lang="ru-RU" sz="11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6197737"/>
                  </a:ext>
                </a:extLst>
              </a:tr>
              <a:tr h="2163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     416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478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582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616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59103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2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9F2936"/>
                </a:solidFill>
              </a:rPr>
              <a:t>Контингент обучающихся школы с расстройством аутистического спектра за 4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83672"/>
              </p:ext>
            </p:extLst>
          </p:nvPr>
        </p:nvGraphicFramePr>
        <p:xfrm>
          <a:off x="611560" y="1268763"/>
          <a:ext cx="8229600" cy="1412736"/>
        </p:xfrm>
        <a:graphic>
          <a:graphicData uri="http://schemas.openxmlformats.org/drawingml/2006/table">
            <a:tbl>
              <a:tblPr firstRow="1" firstCol="1" lastCol="1" bandRow="1">
                <a:tableStyleId>{284E427A-3D55-4303-BF80-6455036E1DE7}</a:tableStyleId>
              </a:tblPr>
              <a:tblGrid>
                <a:gridCol w="1640186">
                  <a:extLst>
                    <a:ext uri="{9D8B030D-6E8A-4147-A177-3AD203B41FA5}">
                      <a16:colId xmlns:a16="http://schemas.microsoft.com/office/drawing/2014/main" xmlns="" val="1053819393"/>
                    </a:ext>
                  </a:extLst>
                </a:gridCol>
                <a:gridCol w="6589414">
                  <a:extLst>
                    <a:ext uri="{9D8B030D-6E8A-4147-A177-3AD203B41FA5}">
                      <a16:colId xmlns:a16="http://schemas.microsoft.com/office/drawing/2014/main" xmlns="" val="2299280679"/>
                    </a:ext>
                  </a:extLst>
                </a:gridCol>
              </a:tblGrid>
              <a:tr h="381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Детей с РАС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2693143636"/>
                  </a:ext>
                </a:extLst>
              </a:tr>
              <a:tr h="266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2017-2018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46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3874812211"/>
                  </a:ext>
                </a:extLst>
              </a:tr>
              <a:tr h="249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2018-2019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64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292241103"/>
                  </a:ext>
                </a:extLst>
              </a:tr>
              <a:tr h="249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2019-2020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78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2311407533"/>
                  </a:ext>
                </a:extLst>
              </a:tr>
              <a:tr h="249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2020-2021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836428616"/>
                  </a:ext>
                </a:extLst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76452313"/>
              </p:ext>
            </p:extLst>
          </p:nvPr>
        </p:nvGraphicFramePr>
        <p:xfrm>
          <a:off x="1200150" y="3140969"/>
          <a:ext cx="7116266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29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648072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rgbClr val="800000"/>
                </a:solidFill>
              </a:rPr>
              <a:t>Основные направления программы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885001"/>
              </p:ext>
            </p:extLst>
          </p:nvPr>
        </p:nvGraphicFramePr>
        <p:xfrm>
          <a:off x="315414" y="908720"/>
          <a:ext cx="88204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34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0168597"/>
              </p:ext>
            </p:extLst>
          </p:nvPr>
        </p:nvGraphicFramePr>
        <p:xfrm>
          <a:off x="319212" y="1460977"/>
          <a:ext cx="8362701" cy="5280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7544" y="260648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повышения квалификации педагогов и специалистов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Вебинары</a:t>
            </a:r>
          </a:p>
        </p:txBody>
      </p:sp>
    </p:spTree>
    <p:extLst>
      <p:ext uri="{BB962C8B-B14F-4D97-AF65-F5344CB8AC3E}">
        <p14:creationId xmlns:p14="http://schemas.microsoft.com/office/powerpoint/2010/main" val="867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76360178"/>
              </p:ext>
            </p:extLst>
          </p:nvPr>
        </p:nvGraphicFramePr>
        <p:xfrm>
          <a:off x="539552" y="1030089"/>
          <a:ext cx="8142361" cy="5567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9552" y="260648"/>
            <a:ext cx="77048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Семинары, конференции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79237">
            <a:off x="539466" y="1239702"/>
            <a:ext cx="2607081" cy="23208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891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" y="260648"/>
            <a:ext cx="8718418" cy="562074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</a:rPr>
              <a:t>Семинары –практикумы  школы</a:t>
            </a:r>
            <a:endParaRPr lang="ru-RU" sz="36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23529" y="1303406"/>
            <a:ext cx="3672407" cy="529394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spcBef>
                <a:spcPts val="1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6000" b="1" dirty="0">
                <a:solidFill>
                  <a:srgbClr val="FF0000"/>
                </a:solidFill>
                <a:latin typeface="+mj-lt"/>
              </a:rPr>
              <a:t>Приемы работы по формированию учебного поведения и базовых учебных действий у обучающихся с РАС</a:t>
            </a:r>
          </a:p>
          <a:p>
            <a:pPr marL="285750" indent="-285750" defTabSz="457200">
              <a:spcBef>
                <a:spcPts val="1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6000" b="1" dirty="0">
                <a:solidFill>
                  <a:srgbClr val="FF0000"/>
                </a:solidFill>
                <a:latin typeface="+mj-lt"/>
              </a:rPr>
              <a:t>«Основные принципы прикладного анализа поведения. Руководящий контроль»</a:t>
            </a:r>
          </a:p>
          <a:p>
            <a:pPr marL="285750" indent="-285750" defTabSz="457200">
              <a:spcBef>
                <a:spcPts val="1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6000" b="1" dirty="0">
                <a:solidFill>
                  <a:srgbClr val="FF0000"/>
                </a:solidFill>
                <a:latin typeface="+mj-lt"/>
              </a:rPr>
              <a:t>«Принцип усиления поведения»</a:t>
            </a:r>
          </a:p>
          <a:p>
            <a:pPr marL="285750" indent="-285750" defTabSz="457200">
              <a:spcBef>
                <a:spcPts val="1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6000" b="1" dirty="0">
                <a:solidFill>
                  <a:srgbClr val="FF0000"/>
                </a:solidFill>
                <a:latin typeface="+mj-lt"/>
              </a:rPr>
              <a:t>«Принцип ослабления поведения. Принцип гашения поведения»</a:t>
            </a:r>
          </a:p>
          <a:p>
            <a:pPr marL="285750" indent="-285750" defTabSz="457200">
              <a:spcBef>
                <a:spcPts val="1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6000" b="1" dirty="0">
                <a:solidFill>
                  <a:srgbClr val="FF0000"/>
                </a:solidFill>
                <a:latin typeface="+mj-lt"/>
              </a:rPr>
              <a:t>«Визуальные подсказки» </a:t>
            </a:r>
          </a:p>
          <a:p>
            <a:pPr marL="285750" indent="-285750" defTabSz="457200">
              <a:spcBef>
                <a:spcPts val="1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6000" b="1" dirty="0">
                <a:solidFill>
                  <a:srgbClr val="FF0000"/>
                </a:solidFill>
                <a:latin typeface="+mj-lt"/>
              </a:rPr>
              <a:t>	</a:t>
            </a:r>
            <a:r>
              <a:rPr lang="ru-RU" sz="6000" b="1" dirty="0" err="1">
                <a:solidFill>
                  <a:srgbClr val="FF0000"/>
                </a:solidFill>
                <a:latin typeface="+mj-lt"/>
              </a:rPr>
              <a:t>Тьюторское</a:t>
            </a:r>
            <a:r>
              <a:rPr lang="ru-RU" sz="6000" b="1" dirty="0">
                <a:solidFill>
                  <a:srgbClr val="FF0000"/>
                </a:solidFill>
                <a:latin typeface="+mj-lt"/>
              </a:rPr>
              <a:t> сопровождение обучающихся с РАС</a:t>
            </a:r>
          </a:p>
          <a:p>
            <a:pPr marL="285750" indent="-285750" defTabSz="457200">
              <a:spcBef>
                <a:spcPts val="1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6000" b="1" dirty="0">
                <a:solidFill>
                  <a:srgbClr val="FF0000"/>
                </a:solidFill>
                <a:latin typeface="+mj-lt"/>
              </a:rPr>
              <a:t>Цепочки поведения при формировании социально-бытовых навыков»</a:t>
            </a:r>
          </a:p>
          <a:p>
            <a:pPr marL="285750" indent="-285750" defTabSz="457200">
              <a:spcBef>
                <a:spcPts val="1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6000" b="1" dirty="0">
                <a:solidFill>
                  <a:srgbClr val="FF0000"/>
                </a:solidFill>
                <a:latin typeface="+mj-lt"/>
              </a:rPr>
              <a:t>Метод когнитивного кармана (МКК, или 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ru-RU" sz="6000" b="1" dirty="0">
                <a:solidFill>
                  <a:srgbClr val="FF0000"/>
                </a:solidFill>
                <a:latin typeface="+mj-lt"/>
              </a:rPr>
              <a:t>Р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M, —Cognitive Pocket Method)» </a:t>
            </a:r>
          </a:p>
          <a:p>
            <a:pPr marL="285750" indent="-285750" defTabSz="457200">
              <a:spcBef>
                <a:spcPts val="1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endParaRPr lang="ru-RU" sz="6000" b="1" dirty="0">
              <a:solidFill>
                <a:srgbClr val="FF0000"/>
              </a:solidFill>
              <a:latin typeface="+mj-lt"/>
            </a:endParaRPr>
          </a:p>
          <a:p>
            <a:pPr marL="342900" indent="-34290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en-US" sz="1600" b="1" dirty="0">
              <a:solidFill>
                <a:srgbClr val="FF0000"/>
              </a:solidFill>
              <a:latin typeface="Trebuchet MS"/>
            </a:endParaRPr>
          </a:p>
          <a:p>
            <a:pPr marL="342900" indent="-34290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ru-RU" sz="2400" b="1" dirty="0">
              <a:solidFill>
                <a:srgbClr val="FF0000"/>
              </a:solidFill>
              <a:latin typeface="Trebuchet MS"/>
            </a:endParaRPr>
          </a:p>
          <a:p>
            <a:pPr marL="342900" indent="-34290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ru-RU" b="1" dirty="0">
              <a:solidFill>
                <a:srgbClr val="FF0000"/>
              </a:solidFill>
              <a:latin typeface="Trebuchet M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232" y="3429000"/>
            <a:ext cx="2227354" cy="333911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Объект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7174" r="23043" b="-735"/>
          <a:stretch/>
        </p:blipFill>
        <p:spPr>
          <a:xfrm>
            <a:off x="4283968" y="1303406"/>
            <a:ext cx="2944381" cy="279735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098" name="Picture 2" descr="https://gscou115.ru/images/05042019/2.jpg">
            <a:extLst>
              <a:ext uri="{FF2B5EF4-FFF2-40B4-BE49-F238E27FC236}">
                <a16:creationId xmlns:a16="http://schemas.microsoft.com/office/drawing/2014/main" xmlns="" id="{B717FB57-61A8-40CD-A97E-1957BAAC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70" y="1303406"/>
            <a:ext cx="3260976" cy="235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106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112078" cy="108012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Семинары для  педагогов , специалистов  школ  по  вопросам обучения , воспитания  детей с расстройством аутистического спектра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1214" y="1988839"/>
            <a:ext cx="6977209" cy="3887167"/>
          </a:xfrm>
        </p:spPr>
        <p:txBody>
          <a:bodyPr/>
          <a:lstStyle/>
          <a:p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Всероссийский  семинар-практикум «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Создание системной модели при организации обучения детей с расстройством аутистического спектра» 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00150" y="333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8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20403</TotalTime>
  <Words>624</Words>
  <Application>Microsoft Office PowerPoint</Application>
  <PresentationFormat>Экран (4:3)</PresentationFormat>
  <Paragraphs>114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         Государственное бюджетное общеобразовательное учреждение  Самарской области «Школа-интернат №115 для обучающихся с ограниченными возможностями здоровья городского округа Самара»  Директор  школы                                                                             Т.Ю.Томенко, к.п.н.  Самара,2021 г.</vt:lpstr>
      <vt:lpstr>Модель обучения детей    с расстройствами   аутистического  спектра  в ГБОУ школе-интернате № 115  </vt:lpstr>
      <vt:lpstr>Контингент  школы –интерната  за 6 лет</vt:lpstr>
      <vt:lpstr>Контингент обучающихся школы с расстройством аутистического спектра за 4 года</vt:lpstr>
      <vt:lpstr>Основные направления программы</vt:lpstr>
      <vt:lpstr>Презентация PowerPoint</vt:lpstr>
      <vt:lpstr>Презентация PowerPoint</vt:lpstr>
      <vt:lpstr>Семинары –практикумы  школы</vt:lpstr>
      <vt:lpstr>Семинары для  педагогов , специалистов  школ  по  вопросам обучения , воспитания  детей с расстройством аутистического спектра </vt:lpstr>
      <vt:lpstr>Презентация PowerPoint</vt:lpstr>
      <vt:lpstr>ГБОУ школа-интернат № 63 г. Уфы</vt:lpstr>
      <vt:lpstr>Программно-методическое обеспечение системы комплексного сопровождения детей с РАС</vt:lpstr>
      <vt:lpstr>  Кабинет для  обучающихся с расстройством аутистического спектра  </vt:lpstr>
      <vt:lpstr>  Кабинет для  обучающихся с расстройством аутистического спектра  </vt:lpstr>
      <vt:lpstr>  Кабинет для  обучающихся с расстройством аутистического спектра  </vt:lpstr>
      <vt:lpstr>  Кабинет для  обучающихся с расстройством аутистического спектра  </vt:lpstr>
      <vt:lpstr>  Кабинет для  обучающихся с расстройством аутистического спектра  </vt:lpstr>
      <vt:lpstr>  Кабинет для  обучающихся с расстройством аутистического спектра  </vt:lpstr>
      <vt:lpstr>Результаты анкетирования родителей обучающихся с расстройством аутистического спектра </vt:lpstr>
      <vt:lpstr>Семинары –практикумы, тренинги   для родителей</vt:lpstr>
      <vt:lpstr>Тренинги для родителей</vt:lpstr>
      <vt:lpstr>Дополнительное  образование обучающихся с расстройством аутистического спектра </vt:lpstr>
      <vt:lpstr>Дополнительное  образование обучающихся с расстройством аутистического спектра </vt:lpstr>
      <vt:lpstr>Модель  организации обучения детей  с расстройством аутистического спектра</vt:lpstr>
      <vt:lpstr>СПАСИБО ЗА ВНИМАНИЕ !  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Организационные и содержательные аспекты  сопровождаемого (поддерживаемого) проживания</dc:title>
  <dc:creator>HP</dc:creator>
  <cp:lastModifiedBy>Uchitel</cp:lastModifiedBy>
  <cp:revision>1030</cp:revision>
  <dcterms:created xsi:type="dcterms:W3CDTF">2011-10-04T03:30:39Z</dcterms:created>
  <dcterms:modified xsi:type="dcterms:W3CDTF">2022-01-19T12:28:50Z</dcterms:modified>
</cp:coreProperties>
</file>