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8" r:id="rId3"/>
    <p:sldId id="289" r:id="rId4"/>
    <p:sldId id="274" r:id="rId5"/>
    <p:sldId id="286" r:id="rId6"/>
    <p:sldId id="282" r:id="rId7"/>
    <p:sldId id="258" r:id="rId8"/>
    <p:sldId id="276" r:id="rId9"/>
    <p:sldId id="259" r:id="rId10"/>
    <p:sldId id="281" r:id="rId11"/>
    <p:sldId id="277" r:id="rId12"/>
    <p:sldId id="260" r:id="rId13"/>
    <p:sldId id="267" r:id="rId14"/>
    <p:sldId id="278" r:id="rId15"/>
    <p:sldId id="279" r:id="rId16"/>
    <p:sldId id="268" r:id="rId17"/>
    <p:sldId id="280" r:id="rId18"/>
    <p:sldId id="284" r:id="rId19"/>
    <p:sldId id="266" r:id="rId20"/>
    <p:sldId id="285" r:id="rId21"/>
    <p:sldId id="270" r:id="rId22"/>
    <p:sldId id="271" r:id="rId23"/>
    <p:sldId id="264" r:id="rId24"/>
    <p:sldId id="269" r:id="rId25"/>
    <p:sldId id="287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660"/>
  </p:normalViewPr>
  <p:slideViewPr>
    <p:cSldViewPr>
      <p:cViewPr varScale="1">
        <p:scale>
          <a:sx n="72" d="100"/>
          <a:sy n="72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7A29-3E16-432E-AE38-75BE552174C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C058-0C59-4D25-A668-B8AD805E1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4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C058-0C59-4D25-A668-B8AD805E177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44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2DD810-C8DF-421A-A6F3-A845A67E835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1A30BD-4709-4509-8AA3-2EEF056963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22413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«Школа-интернат № 115 для обучающихся с ограниченными возможностями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здоровьягородского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Самара»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96752"/>
            <a:ext cx="7854696" cy="504056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обучающихся начальной школы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логопедических  игр и упражнений в домашних условиях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 логопед 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Т.А. </a:t>
            </a:r>
            <a:r>
              <a:rPr lang="ru-RU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Кудренко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г.о. Самара, 2020г.</a:t>
            </a:r>
            <a:endParaRPr lang="ru-RU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прокатыванием мяча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ользователь\Desktop\content_igry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863" y="2204864"/>
            <a:ext cx="658827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Поющие мячики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«По мячу сперва стучу, а потом его качу»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 закрепление короткого и длительного произношения гласных звуков, развитие фонематического восприятия, закрепление длительного ротового выдоха.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игры. Ребенок и родитель садятся лицом друг к другу на расстоянии трех метров. Родитель произносит сочетания гласных звуков. Последний звук произносится длительно,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пропевается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Например: А 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Э-э-э-э-э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У Э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А~а~а-а~а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Первые два звука сопровождаются ударом кулака по мячу;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пропевая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третий звук, ребенок катит мяч партнеру. Прокатывание мяча подчеркнуто плавное, длительное, как и произнесение гласного звука.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— громко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«Мы катались по горам, Пели тут и пели там»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Цель - закрепление артикуляции гласных звуков, развитие фонематического восприятия, работа над силой голоса.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малые мячи.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Ход игры.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заданного звука по демонстрации логопеда. Сила голоса соизмеряется с направлением движения руки. По мере движения руки с мячом вверх (на горку) сила голоса увеличивается, вниз (под горку) — уменьшается при горизонтальном движении руки с мячом (мяч катится по дорожке) сила голоса не изменяется.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479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передавай — слово называй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- развитие фонематических представлений, быстроты реакции.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Ход игры. Играющие выстраиваются в колонну. У игроков, стоящих первыми, по одному большому мячу (диаметром 25-30 см). Ребенок называет слово на заданный звук и передает мяч назад двумя руками над головой (возможны другие способы передачи мяча). Следующий игрок самостоятельно придумывает слово на этот же звук и передает мяч дальше.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цепочка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«Свяжем мы из слов цепочку. Мяч не даст поставить точку»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развитие фонематических процессов и представлений, активизация словаря.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Ход игры. Родитель называет первое слово и передает мяч ребенку. Далее мяч передается от ребенка к родителю. Конечный звук предыдущего слова — это начальный звук. Например, весна — автобус — слон — нос — сова...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вдвоем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ользователь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19268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«Слог да слог — и будет слово,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игру сыграем снова» 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закрепление умения добавлять слог до слова. 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Ход игры. Родитель говорит ребенку: — Я произнесу первую часть слова, а вы вторую: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ни. Затем родитель бросает мяч ребенку и говорит первый слог, ребенок ловит и бросает обратно, называя целое слово. Можно перебрасывать мяч об пол.</a:t>
            </a:r>
          </a:p>
          <a:p>
            <a:pPr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дифференциация звуков, развитие внимания, быстроты мышления.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Ход игры. Родитель бросает ребенку мяч, называя первый слог: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«ша», «су» или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«со» или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Ребенок заканчивает слово. Например,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шары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санки,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шорох,   со- сорока, шу- шуба, су- сумка, ши~ шины,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-сырок.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перебрасыванием мяча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Пользователь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609" y="1935163"/>
            <a:ext cx="4056781" cy="4389437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36166"/>
            <a:ext cx="4826094" cy="522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4594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«Сто вопросов — сто ответов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буквы А (И, В), и только с этой»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развитие фонематических представлений, воображения.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Ход игры. Родитель бросает мяч ребенку и задает ему вопрос. Возвращая мяч , ребенок должен ответить на вопрос так, чтобы все слова ответа начинались с заданного звука, например, со звука И. Пример, — Как тебя зовут? — Ира (Иван). — А фамилия? — Иванова. — Откуда ты приехала? — Из Иркутска. — Что там растет? — Инжир. — Какие птицы там водятся? — Иволги. — Какой подарок ты повезешь родным? — Ириски и игрушки.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Разноцветные мячи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«Красный — гласный. Синий — нет. Что за звук?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Мне дай ответ!»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закрепление дифференциации гласных и согласных звуков, развитие внимания, быстроты мышления.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мячи красного и синего цветов.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Ход игры. 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бросает мяч ребенку. Поймавший называет гласный звук, если мяч красного цвета, согласный — если мяч синего цвета, и бросает мяч обратно родителю.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называет слово, начинающееся с гласного звука, если мяч красного цвета. А если мяч синий, то ребенок называет слово, начинающееся с согласного звука.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(законные представители)!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качественной логопедической помощи в условиях дистанционного обучения рекомендуем вам логопедические игры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мячом. Такая форма решения задач развития всех сторон речи интересна младшим школьникам.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уверенны, что вас ждут успехи!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5222761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88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«Мяч лови и мяч бросай —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звуков, называй»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- определение последовательности и количества звуков в слове.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Ход игры. Родитель, бросая мяч, произносит слово. Ребенок, поймавший мяч, определяет последовательность звуков в слове и называет их количество. Последовательность.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Трехзвуковые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типа: МАК, СОН, КИТ.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Четырехзвуковые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с открытыми слогами: РАМА, МАМА.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Четырехзвуковые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со стечением согласных: КРОТ, СТОЛ, СПОР</a:t>
            </a:r>
            <a:r>
              <a:rPr lang="ru-RU" sz="2000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55989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«Мяч поймай — слово составляй»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поймали три мяча — слово скажем мы сейчас»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составление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трехзвуковых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 и их анализ.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мячи из ткани с вышитыми на них гласными и согласными или пластмассовые мячи с написанными на них маркерами буквами.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Ход игры. Родитель бросает каждому ребенку мяч, называя звуки задуманного слова: М — А — К,  Д — О — М, К — О — Т. Ребенок находит на своем мяче букву, соответствующую названному звуку, и составляет из мячей слово, читает, анализирует его.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«Слово это изменяй, изменяя — удлиняй» 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расширение словарного запаса, развитие внимания, быстроты мышления.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Ход занятия: Взрослый бросает мяч детям, при этом произносит односложное слово: сад, куст, нос, нож, стол. Ребенок, поймавший мяч, перед тем, как бросить его обратно изменяет, слово так, чтобы оно стало двусложным (нос - носы) или трехсложным (дом - домики). Определяется количество слогов.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«Встречу слово на дороге —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разобью его на слоги»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Цель- тренировка умения делить слова на слоги, развитие внимания, быстроты мышления.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Ход игры. Родитель бросает мяч ребенку, называя односложные, двусложные и трехсложные слова. Ребенок, поймавший мяч, определяет количество слогов, называет их и бросает мяч обратно. Можно предложить детям произнести слово по слогам, одновременно отбивая слоги мячом.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«Мяч поймаем — раз! И два — мы распутаем слова!»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развитие фонематических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и гибкости мышления.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Ход игры: Бросая мяч ребенку, родитель произносит слова, а ребенок, возвращая мяч, их повторяет: «Тарелка, пещера, комната, посуда, витрина, колодец». Затем родитель запутывает слова, переставляя слоги, а ребенок их распутывает. 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релтака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щепера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супода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локодец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тарелка, пещера, комната,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посуда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витрина,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колодец.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23072"/>
            <a:ext cx="8712968" cy="5127848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1.Лалаева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Р.И Логопедическая работа в коррекционных классах: Кн. для логопеда. – М.: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1998. – 224 с.</a:t>
            </a:r>
          </a:p>
          <a:p>
            <a:pPr marL="0" indent="0">
              <a:buClrTx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2.Лисина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М.И. Проблемы онтогенеза общения. – М., 1986. Лисина М.И. Проблемы онтогенеза общения. – М., 1986</a:t>
            </a:r>
          </a:p>
          <a:p>
            <a:pPr marL="0" indent="0">
              <a:buClrTx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3.Мали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Д. Речевое развитие младших школьников. 1 – 4 классы./ Пенза, 1995 </a:t>
            </a:r>
          </a:p>
          <a:p>
            <a:pPr marL="0" indent="0">
              <a:buClrTx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4.Нищева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Программа коррекционно-развивающей работы в логопедической группе детского сада для детей с общим недоразвитием речи (с 4 до 7 лет) / Детство – Пресс, 2007</a:t>
            </a:r>
          </a:p>
          <a:p>
            <a:pPr marL="0" indent="0">
              <a:buClrTx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5.Программы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(коррекционной) образовательной школы VIII вида. 5-9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В 2 сб. .- Ч. 1 / Под ред. В.В. Воронковой .- М. 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 </a:t>
            </a:r>
          </a:p>
          <a:p>
            <a:pPr marL="0" indent="0">
              <a:buClrTx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6.Программы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(коррекционных) образовательных учреждений VIII вида. Подготовительный класс. 1 – 4 классы./ Под ред. В. В. Воронковой. – М.: Просвещение, 2006</a:t>
            </a:r>
          </a:p>
          <a:p>
            <a:pPr marL="0" indent="0">
              <a:buClrTx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7.Федеральный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образовательный стандарт для детей с ОВЗ [Электронный ресурс] https://минобрнауки.рф</a:t>
            </a:r>
          </a:p>
          <a:p>
            <a:pPr marL="0" indent="0">
              <a:buClrTx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8.Филичева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Б. и др. Основы логопедии: Учеб. пособие для студентов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ин-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спец. «Педагогика и психология (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.)» / Т. Б. Филичева, Н. А.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Чевелева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В. Чиркина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всех сторон речи младшего школьника с ограниченными возможностями здоровья.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артикуляционный аппарат.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фонематическое восприятие.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словарь.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грамматический строй речи.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выразительность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1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основа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51278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основу подборки логопедических </a:t>
            </a:r>
            <a:r>
              <a:rPr lang="ru-RU" dirty="0" smtClean="0"/>
              <a:t>игр </a:t>
            </a:r>
            <a:r>
              <a:rPr lang="ru-RU" dirty="0"/>
              <a:t>с мячом взяты </a:t>
            </a:r>
            <a:r>
              <a:rPr lang="ru-RU" dirty="0" smtClean="0"/>
              <a:t>труды Р.И</a:t>
            </a:r>
            <a:r>
              <a:rPr lang="ru-RU" dirty="0"/>
              <a:t>. </a:t>
            </a:r>
            <a:r>
              <a:rPr lang="ru-RU" dirty="0" err="1"/>
              <a:t>Лалаевой</a:t>
            </a:r>
            <a:r>
              <a:rPr lang="ru-RU" dirty="0"/>
              <a:t>, Т.Б. </a:t>
            </a:r>
            <a:r>
              <a:rPr lang="ru-RU" dirty="0" err="1"/>
              <a:t>Феличевой</a:t>
            </a:r>
            <a:r>
              <a:rPr lang="ru-RU" dirty="0"/>
              <a:t>, М.И Лисиной, Р.Е. </a:t>
            </a:r>
            <a:r>
              <a:rPr lang="ru-RU" dirty="0" smtClean="0"/>
              <a:t>Левиной. Ученые </a:t>
            </a:r>
            <a:r>
              <a:rPr lang="ru-RU" dirty="0"/>
              <a:t>отмечали, что общение играет очень большую роль </a:t>
            </a:r>
            <a:r>
              <a:rPr lang="ru-RU" dirty="0" smtClean="0"/>
              <a:t>в современной </a:t>
            </a:r>
            <a:r>
              <a:rPr lang="ru-RU" dirty="0"/>
              <a:t>деятельности человека. Общение одна из форм активности личности, сущность которой состоит в обмене информацией между участниками диалога: происходит обмен опытом, установками, духовными ценностями, оно может поднять настроение или его испортить, возбудить </a:t>
            </a:r>
            <a:r>
              <a:rPr lang="ru-RU" dirty="0" smtClean="0"/>
              <a:t>или успокоить</a:t>
            </a:r>
            <a:r>
              <a:rPr lang="ru-RU" dirty="0"/>
              <a:t>. Общение </a:t>
            </a:r>
            <a:r>
              <a:rPr lang="ru-RU" dirty="0" smtClean="0"/>
              <a:t>развивает волевую, эмоциональную и </a:t>
            </a:r>
            <a:r>
              <a:rPr lang="ru-RU" dirty="0"/>
              <a:t>интеллектуальную сферы </a:t>
            </a:r>
            <a:r>
              <a:rPr lang="ru-RU" dirty="0" smtClean="0"/>
              <a:t>личности.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Формирование навыков общения младших школьников с ОВЗ продуктивнее происходит в игровой форме, поэтому данная подборка логопедических игр с мячом является актуальной для развития речи детей, находящихся на обучении в дистанционном режиме. При подборке игр учитывался принцип «от простого к сложному».</a:t>
            </a:r>
            <a:endParaRPr lang="ru-RU" dirty="0"/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Гласные звуки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являются тем фундаментом, на котором базируется вся работа по развитию звукопроизношения и фонематических процессов детей. Усвоив эту тему, дети, как правило, хорошо овладевают звуковым анализом и синтезом слов, а следовательно, в дальнейшем легче усваивают материал по обучению грамоте. Вся работа над гласными звуками закрепляется в играх с мячом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подбрасыванием мяча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ользователь\Desktop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890" y="1916832"/>
            <a:ext cx="5768220" cy="383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324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Звуки гласные поем мы с мячом моим вдвоем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- развитие длительного, плавного выдоха, закрепление произношения гласных звуков.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Вариант 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Родитель предлагает ребенку пропеть гласный звук, одновременно прокатывая шарик по столу. Ребенок делает вдох, плавно катит шар родителю,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пропевая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гласный: А — А — А — А — А — А.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Вариант 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Игру можно проводить сидя на полу — в кругу или парами,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пропевая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заданные логопедом гласные звуки и катая мяч. Родитель обращает внимание ребенка на то, что мяч нужно прокатывать плавно, звук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пропевать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протяжно.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775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Мячик мы ладошкой "стук", повторяем дружно звук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- развитие фонематического восприятия, быстроты реакции, закрепление знания гласных звуков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Родитель: Когда услышишь звук «А», стукни мячом об пол. Поймав мяч, повтори этот звук. А — У— О — У —А—А — О — У.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Гласный звук услышат ушки, мяч взлетает над макушкой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- развитие фонематического восприятия, быстроты реакции, выделение заданного гласного из ряда других.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Родитель: Я буду называть гласные звуки. Подбрось мяч, когда услышишь звук «Э». А — Э — У —Ы — Э — А — У — О — А — Э — Ы—Э.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Стучалочка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«Звуки я сказать хочу И по мячику стучу»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Цель - тренировка четкого произношения гласных звуков, развитие фонематическою восприятия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Ход </a:t>
            </a:r>
            <a:r>
              <a:rPr lang="ru-RU" b="1" dirty="0"/>
              <a:t>игры. Ребенок и родитель садятся в круг. Мяч зажат у каждою между коленями. Родитель произносит гласные звуки, отстукивая кулаком по мячу. Ребенок повторяет индивидуально и хором. Звуки отрабатываются в изолированном произношении с постепенным увеличением числа повторений на один выдох, например, А-АА-ААА, Э-ЭЭ-ЭЭЭ, О-ОО-ООО, У-УУ-УУУ.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Затем можно произносить различные сочетания звуков: ААЭ, АЭО, ААУ.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1701</Words>
  <Application>Microsoft Office PowerPoint</Application>
  <PresentationFormat>Экран (4:3)</PresentationFormat>
  <Paragraphs>127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Государственное бюджетное общеобразовательное учреждение Самарской области «Школа-интернат № 115 для обучающихся с ограниченными возможностями здоровьягородского округа Самара» </vt:lpstr>
      <vt:lpstr>Уважаемые родители (законные представители)!   Для получения качественной логопедической помощи в условиях дистанционного обучения рекомендуем вам логопедические игры  с мячом. Такая форма решения задач развития всех сторон речи интересна младшим школьникам.  Мы уверенны, что вас ждут успехи!</vt:lpstr>
      <vt:lpstr>Цель – развитие всех сторон речи младшего школьника с ограниченными возможностями здоровья.</vt:lpstr>
      <vt:lpstr>Методологическая основа</vt:lpstr>
      <vt:lpstr>Слайд 5</vt:lpstr>
      <vt:lpstr>Игры с подбрасыванием мяча</vt:lpstr>
      <vt:lpstr>Слайд 7</vt:lpstr>
      <vt:lpstr>Слайд 8</vt:lpstr>
      <vt:lpstr>Слайд 9</vt:lpstr>
      <vt:lpstr>Игры с прокатыванием мяча</vt:lpstr>
      <vt:lpstr>Слайд 11</vt:lpstr>
      <vt:lpstr>Слайд 12</vt:lpstr>
      <vt:lpstr>Слайд 13</vt:lpstr>
      <vt:lpstr>Слайд 14</vt:lpstr>
      <vt:lpstr>Игры вдвоем</vt:lpstr>
      <vt:lpstr>Слайд 16</vt:lpstr>
      <vt:lpstr>         Игры с перебрасыванием мяча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Литература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Самарской области «Школа-интернат № 115 для обучающихся с ограниченными возможностями здоровья городского округа Самара»</dc:title>
  <dc:creator>Пользователь</dc:creator>
  <cp:lastModifiedBy>Пользователь</cp:lastModifiedBy>
  <cp:revision>69</cp:revision>
  <dcterms:created xsi:type="dcterms:W3CDTF">2020-04-10T10:48:43Z</dcterms:created>
  <dcterms:modified xsi:type="dcterms:W3CDTF">2020-04-27T06:03:19Z</dcterms:modified>
</cp:coreProperties>
</file>